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bin" ContentType="application/vnd.openxmlformats-officedocument.oleObject"/>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rawings/vmlDrawing32.vml" ContentType="application/vnd.openxmlformats-officedocument.vmlDrawing"/>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p:sldMasterIdLst>
    <p:sldMasterId id="2147483665" r:id="rId1"/>
  </p:sldMasterIdLst>
  <p:notesMasterIdLst>
    <p:notesMasterId r:id="rId2"/>
  </p:notesMasterIdLst>
  <p:sldIdLst>
    <p:sldId id="269" r:id="rId3"/>
    <p:sldId id="281" r:id="rId4"/>
    <p:sldId id="270" r:id="rId5"/>
    <p:sldId id="271" r:id="rId6"/>
    <p:sldId id="272" r:id="rId7"/>
    <p:sldId id="273" r:id="rId8"/>
    <p:sldId id="274" r:id="rId9"/>
    <p:sldId id="275" r:id="rId10"/>
    <p:sldId id="276" r:id="rId11"/>
    <p:sldId id="277" r:id="rId12"/>
    <p:sldId id="278" r:id="rId13"/>
    <p:sldId id="279" r:id="rId14"/>
  </p:sldIdLst>
  <p:sldSz type="screen16x9" cy="6858000" cx="12192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20039" autoAdjust="0"/>
    <p:restoredTop sz="94660"/>
  </p:normalViewPr>
  <p:slideViewPr>
    <p:cSldViewPr snapToGrid="0">
      <p:cViewPr varScale="1">
        <p:scale>
          <a:sx n="61" d="100"/>
          <a:sy n="61" d="100"/>
        </p:scale>
        <p:origin x="72" y="606"/>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tableStyles" Target="tableStyle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9" name=""/>
        <p:cNvGrpSpPr/>
        <p:nvPr/>
      </p:nvGrpSpPr>
      <p:grpSpPr>
        <a:xfrm>
          <a:off x="0" y="0"/>
          <a:ext cx="0" cy="0"/>
          <a:chOff x="0" y="0"/>
          <a:chExt cx="0" cy="0"/>
        </a:xfrm>
      </p:grpSpPr>
      <p:sp>
        <p:nvSpPr>
          <p:cNvPr id="104872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2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3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3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3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0" name=""/>
        <p:cNvGrpSpPr/>
        <p:nvPr/>
      </p:nvGrpSpPr>
      <p:grpSpPr>
        <a:xfrm>
          <a:off x="0" y="0"/>
          <a:ext cx="0" cy="0"/>
          <a:chOff x="0" y="0"/>
          <a:chExt cx="0" cy="0"/>
        </a:xfrm>
      </p:grpSpPr>
      <p:sp>
        <p:nvSpPr>
          <p:cNvPr id="1048606"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dirty="0" lang="en-US"/>
          </a:p>
        </p:txBody>
      </p:sp>
      <p:sp>
        <p:nvSpPr>
          <p:cNvPr id="1048607" name="Subtitle 2"/>
          <p:cNvSpPr>
            <a:spLocks noGrp="1"/>
          </p:cNvSpPr>
          <p:nvPr>
            <p:ph type="subTitle" idx="1"/>
          </p:nvPr>
        </p:nvSpPr>
        <p:spPr>
          <a:xfrm>
            <a:off x="2589213" y="4777379"/>
            <a:ext cx="8915399" cy="1126283"/>
          </a:xfrm>
        </p:spPr>
        <p:txBody>
          <a:bodyPr anchor="t"/>
          <a:lstStyle>
            <a:lvl1pPr algn="l" indent="0" marL="0">
              <a:buNone/>
              <a:defRPr>
                <a:solidFill>
                  <a:schemeClr val="tx1">
                    <a:lumMod val="65000"/>
                    <a:lumOff val="3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dirty="0" lang="en-US"/>
          </a:p>
        </p:txBody>
      </p:sp>
      <p:sp>
        <p:nvSpPr>
          <p:cNvPr id="1048608"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09" name="Footer Placeholder 4"/>
          <p:cNvSpPr>
            <a:spLocks noGrp="1"/>
          </p:cNvSpPr>
          <p:nvPr>
            <p:ph type="ftr" sz="quarter" idx="11"/>
          </p:nvPr>
        </p:nvSpPr>
        <p:spPr/>
        <p:txBody>
          <a:bodyPr/>
          <a:p>
            <a:endParaRPr dirty="0" lang="en-US"/>
          </a:p>
        </p:txBody>
      </p:sp>
      <p:sp>
        <p:nvSpPr>
          <p:cNvPr id="1048610" name="Freeform 6"/>
          <p:cNvSpPr/>
          <p:nvPr/>
        </p:nvSpPr>
        <p:spPr bwMode="auto">
          <a:xfrm>
            <a:off x="0" y="4323810"/>
            <a:ext cx="1744652" cy="778589"/>
          </a:xfrm>
          <a:custGeom>
            <a:avLst/>
            <a:ah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1048611" name="Slide Number Placeholder 5"/>
          <p:cNvSpPr>
            <a:spLocks noGrp="1"/>
          </p:cNvSpPr>
          <p:nvPr>
            <p:ph type="sldNum" sz="quarter" idx="12"/>
          </p:nvPr>
        </p:nvSpPr>
        <p:spPr>
          <a:xfrm>
            <a:off x="531812" y="4529540"/>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53" name=""/>
        <p:cNvGrpSpPr/>
        <p:nvPr/>
      </p:nvGrpSpPr>
      <p:grpSpPr>
        <a:xfrm>
          <a:off x="0" y="0"/>
          <a:ext cx="0" cy="0"/>
          <a:chOff x="0" y="0"/>
          <a:chExt cx="0" cy="0"/>
        </a:xfrm>
      </p:grpSpPr>
      <p:sp>
        <p:nvSpPr>
          <p:cNvPr id="1048695" name="Title 1"/>
          <p:cNvSpPr>
            <a:spLocks noGrp="1"/>
          </p:cNvSpPr>
          <p:nvPr>
            <p:ph type="title"/>
          </p:nvPr>
        </p:nvSpPr>
        <p:spPr>
          <a:xfrm>
            <a:off x="2589212" y="609600"/>
            <a:ext cx="8915399" cy="3117040"/>
          </a:xfrm>
        </p:spPr>
        <p:txBody>
          <a:bodyPr anchor="ctr">
            <a:normAutofit/>
          </a:bodyPr>
          <a:lstStyle>
            <a:lvl1pPr algn="l">
              <a:defRPr b="0" cap="none" sz="4800"/>
            </a:lvl1pPr>
          </a:lstStyle>
          <a:p>
            <a:r>
              <a:rPr lang="en-US" smtClean="0"/>
              <a:t>Click to edit Master title style</a:t>
            </a:r>
            <a:endParaRPr dirty="0" lang="en-US"/>
          </a:p>
        </p:txBody>
      </p:sp>
      <p:sp>
        <p:nvSpPr>
          <p:cNvPr id="1048696" name="Text Placeholder 2"/>
          <p:cNvSpPr>
            <a:spLocks noGrp="1"/>
          </p:cNvSpPr>
          <p:nvPr>
            <p:ph type="body" idx="1"/>
          </p:nvPr>
        </p:nvSpPr>
        <p:spPr>
          <a:xfrm>
            <a:off x="2589212" y="4354046"/>
            <a:ext cx="8915399" cy="1555864"/>
          </a:xfrm>
        </p:spPr>
        <p:txBody>
          <a:bodyPr anchor="ctr">
            <a:normAutofit/>
          </a:bodyPr>
          <a:lstStyle>
            <a:lvl1pPr algn="l" indent="0" marL="0">
              <a:buNone/>
              <a:defRPr sz="1800">
                <a:solidFill>
                  <a:schemeClr val="tx1">
                    <a:lumMod val="65000"/>
                    <a:lumOff val="3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Edit Master text styles</a:t>
            </a:r>
          </a:p>
        </p:txBody>
      </p:sp>
      <p:sp>
        <p:nvSpPr>
          <p:cNvPr id="1048697"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98" name="Footer Placeholder 4"/>
          <p:cNvSpPr>
            <a:spLocks noGrp="1"/>
          </p:cNvSpPr>
          <p:nvPr>
            <p:ph type="ftr" sz="quarter" idx="11"/>
          </p:nvPr>
        </p:nvSpPr>
        <p:spPr/>
        <p:txBody>
          <a:bodyPr/>
          <a:p>
            <a:endParaRPr dirty="0" lang="en-US"/>
          </a:p>
        </p:txBody>
      </p:sp>
      <p:sp>
        <p:nvSpPr>
          <p:cNvPr id="1048699" name="Freeform 11"/>
          <p:cNvSpPr/>
          <p:nvPr/>
        </p:nvSpPr>
        <p:spPr bwMode="auto">
          <a:xfrm flipV="1">
            <a:off x="-4189" y="31781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00" name="Slide Number Placeholder 5"/>
          <p:cNvSpPr>
            <a:spLocks noGrp="1"/>
          </p:cNvSpPr>
          <p:nvPr>
            <p:ph type="sldNum" sz="quarter" idx="12"/>
          </p:nvPr>
        </p:nvSpPr>
        <p:spPr>
          <a:xfrm>
            <a:off x="531812" y="3244139"/>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46" name=""/>
        <p:cNvGrpSpPr/>
        <p:nvPr/>
      </p:nvGrpSpPr>
      <p:grpSpPr>
        <a:xfrm>
          <a:off x="0" y="0"/>
          <a:ext cx="0" cy="0"/>
          <a:chOff x="0" y="0"/>
          <a:chExt cx="0" cy="0"/>
        </a:xfrm>
      </p:grpSpPr>
      <p:sp>
        <p:nvSpPr>
          <p:cNvPr id="1048648" name="Title 1"/>
          <p:cNvSpPr>
            <a:spLocks noGrp="1"/>
          </p:cNvSpPr>
          <p:nvPr>
            <p:ph type="title"/>
          </p:nvPr>
        </p:nvSpPr>
        <p:spPr>
          <a:xfrm>
            <a:off x="2849949" y="609600"/>
            <a:ext cx="8393926" cy="2895600"/>
          </a:xfrm>
        </p:spPr>
        <p:txBody>
          <a:bodyPr anchor="ctr">
            <a:normAutofit/>
          </a:bodyPr>
          <a:lstStyle>
            <a:lvl1pPr algn="l">
              <a:defRPr b="0" cap="none" sz="4800"/>
            </a:lvl1pPr>
          </a:lstStyle>
          <a:p>
            <a:r>
              <a:rPr lang="en-US" smtClean="0"/>
              <a:t>Click to edit Master title style</a:t>
            </a:r>
            <a:endParaRPr dirty="0" lang="en-US"/>
          </a:p>
        </p:txBody>
      </p:sp>
      <p:sp>
        <p:nvSpPr>
          <p:cNvPr id="1048649" name="Text Placeholder 9"/>
          <p:cNvSpPr>
            <a:spLocks noGrp="1"/>
          </p:cNvSpPr>
          <p:nvPr>
            <p:ph type="body" sz="quarter" idx="13"/>
          </p:nvPr>
        </p:nvSpPr>
        <p:spPr>
          <a:xfrm>
            <a:off x="3275012" y="3505200"/>
            <a:ext cx="7536554" cy="381000"/>
          </a:xfrm>
        </p:spPr>
        <p:txBody>
          <a:bodyPr anchor="ctr">
            <a:noAutofit/>
          </a:bodyPr>
          <a:lstStyle>
            <a:lvl1pPr indent="0" marL="0">
              <a:buFontTx/>
              <a:buNone/>
              <a:defRPr sz="1600">
                <a:solidFill>
                  <a:schemeClr val="tx1">
                    <a:lumMod val="50000"/>
                    <a:lumOff val="50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Edit Master text styles</a:t>
            </a:r>
          </a:p>
        </p:txBody>
      </p:sp>
      <p:sp>
        <p:nvSpPr>
          <p:cNvPr id="1048650" name="Text Placeholder 2"/>
          <p:cNvSpPr>
            <a:spLocks noGrp="1"/>
          </p:cNvSpPr>
          <p:nvPr>
            <p:ph type="body" idx="1"/>
          </p:nvPr>
        </p:nvSpPr>
        <p:spPr>
          <a:xfrm>
            <a:off x="2589212" y="4354046"/>
            <a:ext cx="8915399" cy="1555864"/>
          </a:xfrm>
        </p:spPr>
        <p:txBody>
          <a:bodyPr anchor="ctr">
            <a:normAutofit/>
          </a:bodyPr>
          <a:lstStyle>
            <a:lvl1pPr algn="l" indent="0" marL="0">
              <a:buNone/>
              <a:defRPr sz="1800">
                <a:solidFill>
                  <a:schemeClr val="tx1">
                    <a:lumMod val="65000"/>
                    <a:lumOff val="3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Edit Master text styles</a:t>
            </a:r>
          </a:p>
        </p:txBody>
      </p:sp>
      <p:sp>
        <p:nvSpPr>
          <p:cNvPr id="1048651"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52" name="Footer Placeholder 4"/>
          <p:cNvSpPr>
            <a:spLocks noGrp="1"/>
          </p:cNvSpPr>
          <p:nvPr>
            <p:ph type="ftr" sz="quarter" idx="11"/>
          </p:nvPr>
        </p:nvSpPr>
        <p:spPr/>
        <p:txBody>
          <a:bodyPr/>
          <a:p>
            <a:endParaRPr dirty="0" lang="en-US"/>
          </a:p>
        </p:txBody>
      </p:sp>
      <p:sp>
        <p:nvSpPr>
          <p:cNvPr id="1048653" name="Freeform 11"/>
          <p:cNvSpPr/>
          <p:nvPr/>
        </p:nvSpPr>
        <p:spPr bwMode="auto">
          <a:xfrm flipV="1">
            <a:off x="-4189" y="31781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54" name="Slide Number Placeholder 5"/>
          <p:cNvSpPr>
            <a:spLocks noGrp="1"/>
          </p:cNvSpPr>
          <p:nvPr>
            <p:ph type="sldNum" sz="quarter" idx="12"/>
          </p:nvPr>
        </p:nvSpPr>
        <p:spPr>
          <a:xfrm>
            <a:off x="531812" y="3244139"/>
            <a:ext cx="779767" cy="365125"/>
          </a:xfrm>
        </p:spPr>
        <p:txBody>
          <a:bodyPr/>
          <a:p>
            <a:fld id="{D57F1E4F-1CFF-5643-939E-217C01CDF565}" type="slidenum">
              <a:rPr dirty="0" lang="en-US"/>
              <a:t>‹#›</a:t>
            </a:fld>
            <a:endParaRPr dirty="0" lang="en-US"/>
          </a:p>
        </p:txBody>
      </p:sp>
      <p:sp>
        <p:nvSpPr>
          <p:cNvPr id="1048655" name="TextBox 13"/>
          <p:cNvSpPr txBox="1"/>
          <p:nvPr/>
        </p:nvSpPr>
        <p:spPr>
          <a:xfrm>
            <a:off x="2467652" y="648005"/>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
        <p:nvSpPr>
          <p:cNvPr id="1048656" name="TextBox 14"/>
          <p:cNvSpPr txBox="1"/>
          <p:nvPr/>
        </p:nvSpPr>
        <p:spPr>
          <a:xfrm>
            <a:off x="11114852" y="2905306"/>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52" name=""/>
        <p:cNvGrpSpPr/>
        <p:nvPr/>
      </p:nvGrpSpPr>
      <p:grpSpPr>
        <a:xfrm>
          <a:off x="0" y="0"/>
          <a:ext cx="0" cy="0"/>
          <a:chOff x="0" y="0"/>
          <a:chExt cx="0" cy="0"/>
        </a:xfrm>
      </p:grpSpPr>
      <p:sp>
        <p:nvSpPr>
          <p:cNvPr id="1048689" name="Title 1"/>
          <p:cNvSpPr>
            <a:spLocks noGrp="1"/>
          </p:cNvSpPr>
          <p:nvPr>
            <p:ph type="title"/>
          </p:nvPr>
        </p:nvSpPr>
        <p:spPr>
          <a:xfrm>
            <a:off x="2589213" y="2438400"/>
            <a:ext cx="8915400" cy="2724845"/>
          </a:xfrm>
        </p:spPr>
        <p:txBody>
          <a:bodyPr anchor="b">
            <a:normAutofit/>
          </a:bodyPr>
          <a:lstStyle>
            <a:lvl1pPr algn="l">
              <a:defRPr b="0" sz="4800"/>
            </a:lvl1pPr>
          </a:lstStyle>
          <a:p>
            <a:r>
              <a:rPr lang="en-US" smtClean="0"/>
              <a:t>Click to edit Master title style</a:t>
            </a:r>
            <a:endParaRPr dirty="0" lang="en-US"/>
          </a:p>
        </p:txBody>
      </p:sp>
      <p:sp>
        <p:nvSpPr>
          <p:cNvPr id="1048690" name="Text Placeholder 3"/>
          <p:cNvSpPr>
            <a:spLocks noGrp="1"/>
          </p:cNvSpPr>
          <p:nvPr>
            <p:ph type="body" sz="half" idx="2"/>
          </p:nvPr>
        </p:nvSpPr>
        <p:spPr>
          <a:xfrm>
            <a:off x="2589213" y="5181600"/>
            <a:ext cx="8915400" cy="729622"/>
          </a:xfrm>
        </p:spPr>
        <p:txBody>
          <a:bodyPr anchor="t" bIns="45720" lIns="91440" rIns="91440" rtlCol="0" tIns="45720" vert="horz">
            <a:normAutofit/>
          </a:bodyPr>
          <a:lstStyle>
            <a:lvl1pPr>
              <a:buNone/>
              <a:defRPr lang="en-US">
                <a:solidFill>
                  <a:schemeClr val="tx1">
                    <a:lumMod val="65000"/>
                    <a:lumOff val="35000"/>
                  </a:schemeClr>
                </a:solidFill>
              </a:defRPr>
            </a:lvl1pPr>
          </a:lstStyle>
          <a:p>
            <a:pPr indent="0" lvl="0" marL="0">
              <a:buNone/>
            </a:pPr>
            <a:r>
              <a:rPr lang="en-US" smtClean="0"/>
              <a:t>Edit Master text styles</a:t>
            </a:r>
          </a:p>
        </p:txBody>
      </p:sp>
      <p:sp>
        <p:nvSpPr>
          <p:cNvPr id="1048691"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692" name="Footer Placeholder 5"/>
          <p:cNvSpPr>
            <a:spLocks noGrp="1"/>
          </p:cNvSpPr>
          <p:nvPr>
            <p:ph type="ftr" sz="quarter" idx="11"/>
          </p:nvPr>
        </p:nvSpPr>
        <p:spPr/>
        <p:txBody>
          <a:bodyPr/>
          <a:p>
            <a:endParaRPr dirty="0" lang="en-US"/>
          </a:p>
        </p:txBody>
      </p:sp>
      <p:sp>
        <p:nvSpPr>
          <p:cNvPr id="1048693" name="Freeform 11"/>
          <p:cNvSpPr/>
          <p:nvPr/>
        </p:nvSpPr>
        <p:spPr bwMode="auto">
          <a:xfrm flipV="1">
            <a:off x="-4189" y="491172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94" name="Slide Number Placeholder 6"/>
          <p:cNvSpPr>
            <a:spLocks noGrp="1"/>
          </p:cNvSpPr>
          <p:nvPr>
            <p:ph type="sldNum" sz="quarter" idx="12"/>
          </p:nvPr>
        </p:nvSpPr>
        <p:spPr>
          <a:xfrm>
            <a:off x="531812" y="4983087"/>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45" name=""/>
        <p:cNvGrpSpPr/>
        <p:nvPr/>
      </p:nvGrpSpPr>
      <p:grpSpPr>
        <a:xfrm>
          <a:off x="0" y="0"/>
          <a:ext cx="0" cy="0"/>
          <a:chOff x="0" y="0"/>
          <a:chExt cx="0" cy="0"/>
        </a:xfrm>
      </p:grpSpPr>
      <p:sp>
        <p:nvSpPr>
          <p:cNvPr id="1048639" name="Title 1"/>
          <p:cNvSpPr>
            <a:spLocks noGrp="1"/>
          </p:cNvSpPr>
          <p:nvPr>
            <p:ph type="title"/>
          </p:nvPr>
        </p:nvSpPr>
        <p:spPr>
          <a:xfrm>
            <a:off x="2849949" y="609600"/>
            <a:ext cx="8393926" cy="2895600"/>
          </a:xfrm>
        </p:spPr>
        <p:txBody>
          <a:bodyPr anchor="ctr">
            <a:normAutofit/>
          </a:bodyPr>
          <a:lstStyle>
            <a:lvl1pPr algn="l">
              <a:defRPr b="0" cap="none" sz="4800"/>
            </a:lvl1pPr>
          </a:lstStyle>
          <a:p>
            <a:r>
              <a:rPr lang="en-US" smtClean="0"/>
              <a:t>Click to edit Master title style</a:t>
            </a:r>
            <a:endParaRPr dirty="0" lang="en-US"/>
          </a:p>
        </p:txBody>
      </p:sp>
      <p:sp>
        <p:nvSpPr>
          <p:cNvPr id="1048640" name="Text Placeholder 9"/>
          <p:cNvSpPr>
            <a:spLocks noGrp="1"/>
          </p:cNvSpPr>
          <p:nvPr>
            <p:ph type="body" sz="quarter" idx="13"/>
          </p:nvPr>
        </p:nvSpPr>
        <p:spPr>
          <a:xfrm>
            <a:off x="2589212" y="4343400"/>
            <a:ext cx="8915400" cy="838200"/>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Edit Master text styles</a:t>
            </a:r>
          </a:p>
        </p:txBody>
      </p:sp>
      <p:sp>
        <p:nvSpPr>
          <p:cNvPr id="1048641" name="Text Placeholder 3"/>
          <p:cNvSpPr>
            <a:spLocks noGrp="1"/>
          </p:cNvSpPr>
          <p:nvPr>
            <p:ph type="body" sz="half" idx="2"/>
          </p:nvPr>
        </p:nvSpPr>
        <p:spPr>
          <a:xfrm>
            <a:off x="2589213" y="5181600"/>
            <a:ext cx="8915400" cy="729622"/>
          </a:xfrm>
        </p:spPr>
        <p:txBody>
          <a:bodyPr anchor="t" bIns="45720" lIns="91440" rIns="91440" rtlCol="0" tIns="45720" vert="horz">
            <a:normAutofit/>
          </a:bodyPr>
          <a:lstStyle>
            <a:lvl1pPr>
              <a:buNone/>
              <a:defRPr lang="en-US">
                <a:solidFill>
                  <a:schemeClr val="tx1">
                    <a:lumMod val="65000"/>
                    <a:lumOff val="35000"/>
                  </a:schemeClr>
                </a:solidFill>
              </a:defRPr>
            </a:lvl1pPr>
          </a:lstStyle>
          <a:p>
            <a:pPr indent="0" lvl="0" marL="0">
              <a:buNone/>
            </a:pPr>
            <a:r>
              <a:rPr lang="en-US" smtClean="0"/>
              <a:t>Edit Master text styles</a:t>
            </a:r>
          </a:p>
        </p:txBody>
      </p:sp>
      <p:sp>
        <p:nvSpPr>
          <p:cNvPr id="1048642"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643" name="Footer Placeholder 5"/>
          <p:cNvSpPr>
            <a:spLocks noGrp="1"/>
          </p:cNvSpPr>
          <p:nvPr>
            <p:ph type="ftr" sz="quarter" idx="11"/>
          </p:nvPr>
        </p:nvSpPr>
        <p:spPr/>
        <p:txBody>
          <a:bodyPr/>
          <a:p>
            <a:endParaRPr dirty="0" lang="en-US"/>
          </a:p>
        </p:txBody>
      </p:sp>
      <p:sp>
        <p:nvSpPr>
          <p:cNvPr id="1048644" name="Freeform 11"/>
          <p:cNvSpPr/>
          <p:nvPr/>
        </p:nvSpPr>
        <p:spPr bwMode="auto">
          <a:xfrm flipV="1">
            <a:off x="-4189" y="491172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45" name="Slide Number Placeholder 6"/>
          <p:cNvSpPr>
            <a:spLocks noGrp="1"/>
          </p:cNvSpPr>
          <p:nvPr>
            <p:ph type="sldNum" sz="quarter" idx="12"/>
          </p:nvPr>
        </p:nvSpPr>
        <p:spPr>
          <a:xfrm>
            <a:off x="531812" y="4983087"/>
            <a:ext cx="779767" cy="365125"/>
          </a:xfrm>
        </p:spPr>
        <p:txBody>
          <a:bodyPr/>
          <a:p>
            <a:fld id="{D57F1E4F-1CFF-5643-939E-217C01CDF565}" type="slidenum">
              <a:rPr dirty="0" lang="en-US"/>
              <a:t>‹#›</a:t>
            </a:fld>
            <a:endParaRPr dirty="0" lang="en-US"/>
          </a:p>
        </p:txBody>
      </p:sp>
      <p:sp>
        <p:nvSpPr>
          <p:cNvPr id="1048646" name="TextBox 16"/>
          <p:cNvSpPr txBox="1"/>
          <p:nvPr/>
        </p:nvSpPr>
        <p:spPr>
          <a:xfrm>
            <a:off x="2467652" y="648005"/>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
        <p:nvSpPr>
          <p:cNvPr id="1048647" name="TextBox 17"/>
          <p:cNvSpPr txBox="1"/>
          <p:nvPr/>
        </p:nvSpPr>
        <p:spPr>
          <a:xfrm>
            <a:off x="11114852" y="2905306"/>
            <a:ext cx="609600" cy="584776"/>
          </a:xfrm>
          <a:prstGeom prst="rect"/>
        </p:spPr>
        <p:txBody>
          <a:bodyPr anchor="ctr" bIns="45720" lIns="91440" rIns="91440" rtlCol="0" tIns="45720" vert="horz">
            <a:noAutofit/>
          </a:bodyPr>
          <a:p>
            <a:pPr lvl="0"/>
            <a:r>
              <a:rPr baseline="0" dirty="0" sz="8000" lang="en-US">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55" name=""/>
        <p:cNvGrpSpPr/>
        <p:nvPr/>
      </p:nvGrpSpPr>
      <p:grpSpPr>
        <a:xfrm>
          <a:off x="0" y="0"/>
          <a:ext cx="0" cy="0"/>
          <a:chOff x="0" y="0"/>
          <a:chExt cx="0" cy="0"/>
        </a:xfrm>
      </p:grpSpPr>
      <p:sp>
        <p:nvSpPr>
          <p:cNvPr id="1048708" name="Title 1"/>
          <p:cNvSpPr>
            <a:spLocks noGrp="1"/>
          </p:cNvSpPr>
          <p:nvPr>
            <p:ph type="title"/>
          </p:nvPr>
        </p:nvSpPr>
        <p:spPr>
          <a:xfrm>
            <a:off x="2589212" y="627407"/>
            <a:ext cx="8915399" cy="2880020"/>
          </a:xfrm>
        </p:spPr>
        <p:txBody>
          <a:bodyPr anchor="ctr">
            <a:normAutofit/>
          </a:bodyPr>
          <a:lstStyle>
            <a:lvl1pPr algn="l">
              <a:defRPr b="0" sz="4800"/>
            </a:lvl1pPr>
          </a:lstStyle>
          <a:p>
            <a:r>
              <a:rPr lang="en-US" smtClean="0"/>
              <a:t>Click to edit Master title style</a:t>
            </a:r>
            <a:endParaRPr dirty="0" lang="en-US"/>
          </a:p>
        </p:txBody>
      </p:sp>
      <p:sp>
        <p:nvSpPr>
          <p:cNvPr id="1048709" name="Text Placeholder 9"/>
          <p:cNvSpPr>
            <a:spLocks noGrp="1"/>
          </p:cNvSpPr>
          <p:nvPr>
            <p:ph type="body" sz="quarter" idx="13"/>
          </p:nvPr>
        </p:nvSpPr>
        <p:spPr>
          <a:xfrm>
            <a:off x="2589212" y="4343400"/>
            <a:ext cx="8915400" cy="838200"/>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Edit Master text styles</a:t>
            </a:r>
          </a:p>
        </p:txBody>
      </p:sp>
      <p:sp>
        <p:nvSpPr>
          <p:cNvPr id="1048710" name="Text Placeholder 3"/>
          <p:cNvSpPr>
            <a:spLocks noGrp="1"/>
          </p:cNvSpPr>
          <p:nvPr>
            <p:ph type="body" sz="half" idx="2"/>
          </p:nvPr>
        </p:nvSpPr>
        <p:spPr>
          <a:xfrm>
            <a:off x="2589213" y="5181600"/>
            <a:ext cx="8915400" cy="729622"/>
          </a:xfrm>
        </p:spPr>
        <p:txBody>
          <a:bodyPr anchor="t" bIns="45720" lIns="91440" rIns="91440" rtlCol="0" tIns="45720" vert="horz">
            <a:normAutofit/>
          </a:bodyPr>
          <a:lstStyle>
            <a:lvl1pPr>
              <a:buNone/>
              <a:defRPr lang="en-US">
                <a:solidFill>
                  <a:schemeClr val="tx1">
                    <a:lumMod val="65000"/>
                    <a:lumOff val="35000"/>
                  </a:schemeClr>
                </a:solidFill>
              </a:defRPr>
            </a:lvl1pPr>
          </a:lstStyle>
          <a:p>
            <a:pPr indent="0" lvl="0" marL="0">
              <a:buNone/>
            </a:pPr>
            <a:r>
              <a:rPr lang="en-US" smtClean="0"/>
              <a:t>Edit Master text styles</a:t>
            </a:r>
          </a:p>
        </p:txBody>
      </p:sp>
      <p:sp>
        <p:nvSpPr>
          <p:cNvPr id="1048711"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712" name="Footer Placeholder 5"/>
          <p:cNvSpPr>
            <a:spLocks noGrp="1"/>
          </p:cNvSpPr>
          <p:nvPr>
            <p:ph type="ftr" sz="quarter" idx="11"/>
          </p:nvPr>
        </p:nvSpPr>
        <p:spPr/>
        <p:txBody>
          <a:bodyPr/>
          <a:p>
            <a:endParaRPr dirty="0" lang="en-US"/>
          </a:p>
        </p:txBody>
      </p:sp>
      <p:sp>
        <p:nvSpPr>
          <p:cNvPr id="1048713" name="Freeform 11"/>
          <p:cNvSpPr/>
          <p:nvPr/>
        </p:nvSpPr>
        <p:spPr bwMode="auto">
          <a:xfrm flipV="1">
            <a:off x="-4189" y="491172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14" name="Slide Number Placeholder 6"/>
          <p:cNvSpPr>
            <a:spLocks noGrp="1"/>
          </p:cNvSpPr>
          <p:nvPr>
            <p:ph type="sldNum" sz="quarter" idx="12"/>
          </p:nvPr>
        </p:nvSpPr>
        <p:spPr>
          <a:xfrm>
            <a:off x="531812" y="4983087"/>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8" name=""/>
        <p:cNvGrpSpPr/>
        <p:nvPr/>
      </p:nvGrpSpPr>
      <p:grpSpPr>
        <a:xfrm>
          <a:off x="0" y="0"/>
          <a:ext cx="0" cy="0"/>
          <a:chOff x="0" y="0"/>
          <a:chExt cx="0" cy="0"/>
        </a:xfrm>
      </p:grpSpPr>
      <p:sp>
        <p:nvSpPr>
          <p:cNvPr id="1048664" name="Title 1"/>
          <p:cNvSpPr>
            <a:spLocks noGrp="1"/>
          </p:cNvSpPr>
          <p:nvPr>
            <p:ph type="title"/>
          </p:nvPr>
        </p:nvSpPr>
        <p:spPr/>
        <p:txBody>
          <a:bodyPr/>
          <a:p>
            <a:r>
              <a:rPr lang="en-US" smtClean="0"/>
              <a:t>Click to edit Master title style</a:t>
            </a:r>
            <a:endParaRPr dirty="0" lang="en-US"/>
          </a:p>
        </p:txBody>
      </p:sp>
      <p:sp>
        <p:nvSpPr>
          <p:cNvPr id="1048665" name="Vertical Text Placeholder 2"/>
          <p:cNvSpPr>
            <a:spLocks noGrp="1"/>
          </p:cNvSpPr>
          <p:nvPr>
            <p:ph type="body" orient="vert" idx="1"/>
          </p:nvPr>
        </p:nvSpPr>
        <p:spPr/>
        <p:txBody>
          <a:bodyPr anchor="t" vert="eaVert"/>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66"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67" name="Footer Placeholder 4"/>
          <p:cNvSpPr>
            <a:spLocks noGrp="1"/>
          </p:cNvSpPr>
          <p:nvPr>
            <p:ph type="ftr" sz="quarter" idx="11"/>
          </p:nvPr>
        </p:nvSpPr>
        <p:spPr/>
        <p:txBody>
          <a:bodyPr/>
          <a:p>
            <a:endParaRPr dirty="0" lang="en-US"/>
          </a:p>
        </p:txBody>
      </p:sp>
      <p:sp>
        <p:nvSpPr>
          <p:cNvPr id="1048668"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9"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7" name=""/>
        <p:cNvGrpSpPr/>
        <p:nvPr/>
      </p:nvGrpSpPr>
      <p:grpSpPr>
        <a:xfrm>
          <a:off x="0" y="0"/>
          <a:ext cx="0" cy="0"/>
          <a:chOff x="0" y="0"/>
          <a:chExt cx="0" cy="0"/>
        </a:xfrm>
      </p:grpSpPr>
      <p:sp>
        <p:nvSpPr>
          <p:cNvPr id="1048722" name="Vertical Title 1"/>
          <p:cNvSpPr>
            <a:spLocks noGrp="1"/>
          </p:cNvSpPr>
          <p:nvPr>
            <p:ph type="title" orient="vert"/>
          </p:nvPr>
        </p:nvSpPr>
        <p:spPr>
          <a:xfrm>
            <a:off x="9294812" y="627405"/>
            <a:ext cx="2207601" cy="5283817"/>
          </a:xfrm>
        </p:spPr>
        <p:txBody>
          <a:bodyPr anchor="ctr" vert="eaVert"/>
          <a:p>
            <a:r>
              <a:rPr lang="en-US" smtClean="0"/>
              <a:t>Click to edit Master title style</a:t>
            </a:r>
            <a:endParaRPr dirty="0" lang="en-US"/>
          </a:p>
        </p:txBody>
      </p:sp>
      <p:sp>
        <p:nvSpPr>
          <p:cNvPr id="1048723" name="Vertical Text Placeholder 2"/>
          <p:cNvSpPr>
            <a:spLocks noGrp="1"/>
          </p:cNvSpPr>
          <p:nvPr>
            <p:ph type="body" orient="vert" idx="1"/>
          </p:nvPr>
        </p:nvSpPr>
        <p:spPr>
          <a:xfrm>
            <a:off x="2589212" y="627405"/>
            <a:ext cx="6477000" cy="5283817"/>
          </a:xfrm>
        </p:spPr>
        <p:txBody>
          <a:bodyPr vert="eaVert"/>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24"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725" name="Footer Placeholder 4"/>
          <p:cNvSpPr>
            <a:spLocks noGrp="1"/>
          </p:cNvSpPr>
          <p:nvPr>
            <p:ph type="ftr" sz="quarter" idx="11"/>
          </p:nvPr>
        </p:nvSpPr>
        <p:spPr/>
        <p:txBody>
          <a:bodyPr/>
          <a:p>
            <a:endParaRPr dirty="0" lang="en-US"/>
          </a:p>
        </p:txBody>
      </p:sp>
      <p:sp>
        <p:nvSpPr>
          <p:cNvPr id="1048726"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27"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3" name=""/>
        <p:cNvGrpSpPr/>
        <p:nvPr/>
      </p:nvGrpSpPr>
      <p:grpSpPr>
        <a:xfrm>
          <a:off x="0" y="0"/>
          <a:ext cx="0" cy="0"/>
          <a:chOff x="0" y="0"/>
          <a:chExt cx="0" cy="0"/>
        </a:xfrm>
      </p:grpSpPr>
      <p:sp>
        <p:nvSpPr>
          <p:cNvPr id="1048614" name="Title 1"/>
          <p:cNvSpPr>
            <a:spLocks noGrp="1"/>
          </p:cNvSpPr>
          <p:nvPr>
            <p:ph type="title"/>
          </p:nvPr>
        </p:nvSpPr>
        <p:spPr>
          <a:xfrm>
            <a:off x="2592925" y="624110"/>
            <a:ext cx="8911687" cy="1280890"/>
          </a:xfrm>
        </p:spPr>
        <p:txBody>
          <a:bodyPr/>
          <a:p>
            <a:r>
              <a:rPr lang="en-US" smtClean="0"/>
              <a:t>Click to edit Master title style</a:t>
            </a:r>
            <a:endParaRPr dirty="0" lang="en-US"/>
          </a:p>
        </p:txBody>
      </p:sp>
      <p:sp>
        <p:nvSpPr>
          <p:cNvPr id="1048615" name="Content Placeholder 2"/>
          <p:cNvSpPr>
            <a:spLocks noGrp="1"/>
          </p:cNvSpPr>
          <p:nvPr>
            <p:ph idx="1"/>
          </p:nvPr>
        </p:nvSpPr>
        <p:spPr>
          <a:xfrm>
            <a:off x="2589212" y="2133600"/>
            <a:ext cx="8915400" cy="3777622"/>
          </a:xfrm>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16"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17" name="Footer Placeholder 4"/>
          <p:cNvSpPr>
            <a:spLocks noGrp="1"/>
          </p:cNvSpPr>
          <p:nvPr>
            <p:ph type="ftr" sz="quarter" idx="11"/>
          </p:nvPr>
        </p:nvSpPr>
        <p:spPr/>
        <p:txBody>
          <a:bodyPr/>
          <a:p>
            <a:endParaRPr dirty="0" lang="en-US"/>
          </a:p>
        </p:txBody>
      </p:sp>
      <p:sp>
        <p:nvSpPr>
          <p:cNvPr id="1048618"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19" name="Slide Number Placeholder 5"/>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9" name=""/>
        <p:cNvGrpSpPr/>
        <p:nvPr/>
      </p:nvGrpSpPr>
      <p:grpSpPr>
        <a:xfrm>
          <a:off x="0" y="0"/>
          <a:ext cx="0" cy="0"/>
          <a:chOff x="0" y="0"/>
          <a:chExt cx="0" cy="0"/>
        </a:xfrm>
      </p:grpSpPr>
      <p:sp>
        <p:nvSpPr>
          <p:cNvPr id="1048670" name="Title 1"/>
          <p:cNvSpPr>
            <a:spLocks noGrp="1"/>
          </p:cNvSpPr>
          <p:nvPr>
            <p:ph type="title"/>
          </p:nvPr>
        </p:nvSpPr>
        <p:spPr>
          <a:xfrm>
            <a:off x="2589212" y="2058750"/>
            <a:ext cx="8915399" cy="1468800"/>
          </a:xfrm>
        </p:spPr>
        <p:txBody>
          <a:bodyPr anchor="b"/>
          <a:lstStyle>
            <a:lvl1pPr algn="l">
              <a:defRPr b="0" cap="none" sz="4000"/>
            </a:lvl1pPr>
          </a:lstStyle>
          <a:p>
            <a:r>
              <a:rPr lang="en-US" smtClean="0"/>
              <a:t>Click to edit Master title style</a:t>
            </a:r>
            <a:endParaRPr dirty="0" lang="en-US"/>
          </a:p>
        </p:txBody>
      </p:sp>
      <p:sp>
        <p:nvSpPr>
          <p:cNvPr id="1048671" name="Text Placeholder 2"/>
          <p:cNvSpPr>
            <a:spLocks noGrp="1"/>
          </p:cNvSpPr>
          <p:nvPr>
            <p:ph type="body" idx="1"/>
          </p:nvPr>
        </p:nvSpPr>
        <p:spPr>
          <a:xfrm>
            <a:off x="2589212" y="3530129"/>
            <a:ext cx="8915399" cy="860400"/>
          </a:xfrm>
        </p:spPr>
        <p:txBody>
          <a:bodyPr anchor="t"/>
          <a:lstStyle>
            <a:lvl1pPr algn="l" indent="0" marL="0">
              <a:buNone/>
              <a:defRPr sz="2000">
                <a:solidFill>
                  <a:schemeClr val="tx1">
                    <a:lumMod val="65000"/>
                    <a:lumOff val="3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Edit Master text styles</a:t>
            </a:r>
          </a:p>
        </p:txBody>
      </p:sp>
      <p:sp>
        <p:nvSpPr>
          <p:cNvPr id="1048672" name="Date Placeholder 3"/>
          <p:cNvSpPr>
            <a:spLocks noGrp="1"/>
          </p:cNvSpPr>
          <p:nvPr>
            <p:ph type="dt" sz="half" idx="10"/>
          </p:nvPr>
        </p:nvSpPr>
        <p:spPr/>
        <p:txBody>
          <a:bodyPr/>
          <a:p>
            <a:fld id="{B61BEF0D-F0BB-DE4B-95CE-6DB70DBA9567}" type="datetimeFigureOut">
              <a:rPr dirty="0" lang="en-US"/>
              <a:t>11/8/2021</a:t>
            </a:fld>
            <a:endParaRPr dirty="0" lang="en-US"/>
          </a:p>
        </p:txBody>
      </p:sp>
      <p:sp>
        <p:nvSpPr>
          <p:cNvPr id="1048673" name="Footer Placeholder 4"/>
          <p:cNvSpPr>
            <a:spLocks noGrp="1"/>
          </p:cNvSpPr>
          <p:nvPr>
            <p:ph type="ftr" sz="quarter" idx="11"/>
          </p:nvPr>
        </p:nvSpPr>
        <p:spPr/>
        <p:txBody>
          <a:bodyPr/>
          <a:p>
            <a:endParaRPr dirty="0" lang="en-US"/>
          </a:p>
        </p:txBody>
      </p:sp>
      <p:sp>
        <p:nvSpPr>
          <p:cNvPr id="1048674" name="Freeform 11"/>
          <p:cNvSpPr/>
          <p:nvPr/>
        </p:nvSpPr>
        <p:spPr bwMode="auto">
          <a:xfrm flipV="1">
            <a:off x="-4189" y="31781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75" name="Slide Number Placeholder 5"/>
          <p:cNvSpPr>
            <a:spLocks noGrp="1"/>
          </p:cNvSpPr>
          <p:nvPr>
            <p:ph type="sldNum" sz="quarter" idx="12"/>
          </p:nvPr>
        </p:nvSpPr>
        <p:spPr>
          <a:xfrm>
            <a:off x="531812" y="3244139"/>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4" name=""/>
        <p:cNvGrpSpPr/>
        <p:nvPr/>
      </p:nvGrpSpPr>
      <p:grpSpPr>
        <a:xfrm>
          <a:off x="0" y="0"/>
          <a:ext cx="0" cy="0"/>
          <a:chOff x="0" y="0"/>
          <a:chExt cx="0" cy="0"/>
        </a:xfrm>
      </p:grpSpPr>
      <p:sp>
        <p:nvSpPr>
          <p:cNvPr id="1048701" name="Title 7"/>
          <p:cNvSpPr>
            <a:spLocks noGrp="1"/>
          </p:cNvSpPr>
          <p:nvPr>
            <p:ph type="title"/>
          </p:nvPr>
        </p:nvSpPr>
        <p:spPr/>
        <p:txBody>
          <a:bodyPr/>
          <a:p>
            <a:r>
              <a:rPr lang="en-US" smtClean="0"/>
              <a:t>Click to edit Master title style</a:t>
            </a:r>
            <a:endParaRPr dirty="0" lang="en-US"/>
          </a:p>
        </p:txBody>
      </p:sp>
      <p:sp>
        <p:nvSpPr>
          <p:cNvPr id="1048702" name="Content Placeholder 2"/>
          <p:cNvSpPr>
            <a:spLocks noGrp="1"/>
          </p:cNvSpPr>
          <p:nvPr>
            <p:ph sz="half" idx="1"/>
          </p:nvPr>
        </p:nvSpPr>
        <p:spPr>
          <a:xfrm>
            <a:off x="2589212" y="2133600"/>
            <a:ext cx="4313864" cy="3777622"/>
          </a:xfrm>
        </p:spPr>
        <p:txBody>
          <a:bodyPr>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03" name="Content Placeholder 3"/>
          <p:cNvSpPr>
            <a:spLocks noGrp="1"/>
          </p:cNvSpPr>
          <p:nvPr>
            <p:ph sz="half" idx="2"/>
          </p:nvPr>
        </p:nvSpPr>
        <p:spPr>
          <a:xfrm>
            <a:off x="7190747" y="2126222"/>
            <a:ext cx="4313864" cy="3777622"/>
          </a:xfrm>
        </p:spPr>
        <p:txBody>
          <a:bodyPr>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04"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705" name="Footer Placeholder 5"/>
          <p:cNvSpPr>
            <a:spLocks noGrp="1"/>
          </p:cNvSpPr>
          <p:nvPr>
            <p:ph type="ftr" sz="quarter" idx="11"/>
          </p:nvPr>
        </p:nvSpPr>
        <p:spPr/>
        <p:txBody>
          <a:bodyPr/>
          <a:p>
            <a:endParaRPr dirty="0" lang="en-US"/>
          </a:p>
        </p:txBody>
      </p:sp>
      <p:sp>
        <p:nvSpPr>
          <p:cNvPr id="1048706"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07" name="Slide Number Placeholder 5"/>
          <p:cNvSpPr>
            <a:spLocks noGrp="1"/>
          </p:cNvSpPr>
          <p:nvPr>
            <p:ph type="sldNum" sz="quarter" idx="12"/>
          </p:nvPr>
        </p:nvSpPr>
        <p:spPr>
          <a:xfrm>
            <a:off x="531812" y="787782"/>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0" name=""/>
        <p:cNvGrpSpPr/>
        <p:nvPr/>
      </p:nvGrpSpPr>
      <p:grpSpPr>
        <a:xfrm>
          <a:off x="0" y="0"/>
          <a:ext cx="0" cy="0"/>
          <a:chOff x="0" y="0"/>
          <a:chExt cx="0" cy="0"/>
        </a:xfrm>
      </p:grpSpPr>
      <p:sp>
        <p:nvSpPr>
          <p:cNvPr id="1048676" name="Title 9"/>
          <p:cNvSpPr>
            <a:spLocks noGrp="1"/>
          </p:cNvSpPr>
          <p:nvPr>
            <p:ph type="title"/>
          </p:nvPr>
        </p:nvSpPr>
        <p:spPr/>
        <p:txBody>
          <a:bodyPr/>
          <a:p>
            <a:r>
              <a:rPr lang="en-US" smtClean="0"/>
              <a:t>Click to edit Master title style</a:t>
            </a:r>
            <a:endParaRPr dirty="0" lang="en-US"/>
          </a:p>
        </p:txBody>
      </p:sp>
      <p:sp>
        <p:nvSpPr>
          <p:cNvPr id="1048677" name="Text Placeholder 2"/>
          <p:cNvSpPr>
            <a:spLocks noGrp="1"/>
          </p:cNvSpPr>
          <p:nvPr>
            <p:ph type="body" idx="1"/>
          </p:nvPr>
        </p:nvSpPr>
        <p:spPr>
          <a:xfrm>
            <a:off x="2939373" y="1972703"/>
            <a:ext cx="3992732"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Edit Master text styles</a:t>
            </a:r>
          </a:p>
        </p:txBody>
      </p:sp>
      <p:sp>
        <p:nvSpPr>
          <p:cNvPr id="1048678" name="Content Placeholder 3"/>
          <p:cNvSpPr>
            <a:spLocks noGrp="1"/>
          </p:cNvSpPr>
          <p:nvPr>
            <p:ph sz="half" idx="2"/>
          </p:nvPr>
        </p:nvSpPr>
        <p:spPr>
          <a:xfrm>
            <a:off x="2589212" y="2548966"/>
            <a:ext cx="4342893" cy="3354060"/>
          </a:xfrm>
        </p:spPr>
        <p:txBody>
          <a:bodyPr>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79" name="Text Placeholder 4"/>
          <p:cNvSpPr>
            <a:spLocks noGrp="1"/>
          </p:cNvSpPr>
          <p:nvPr>
            <p:ph type="body" sz="quarter" idx="3"/>
          </p:nvPr>
        </p:nvSpPr>
        <p:spPr>
          <a:xfrm>
            <a:off x="7506629" y="1969475"/>
            <a:ext cx="3999001"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Edit Master text styles</a:t>
            </a:r>
          </a:p>
        </p:txBody>
      </p:sp>
      <p:sp>
        <p:nvSpPr>
          <p:cNvPr id="1048680" name="Content Placeholder 5"/>
          <p:cNvSpPr>
            <a:spLocks noGrp="1"/>
          </p:cNvSpPr>
          <p:nvPr>
            <p:ph sz="quarter" idx="4"/>
          </p:nvPr>
        </p:nvSpPr>
        <p:spPr>
          <a:xfrm>
            <a:off x="7166957" y="2545738"/>
            <a:ext cx="4338674" cy="3354060"/>
          </a:xfrm>
        </p:spPr>
        <p:txBody>
          <a:bodyPr>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81" name="Date Placeholder 6"/>
          <p:cNvSpPr>
            <a:spLocks noGrp="1"/>
          </p:cNvSpPr>
          <p:nvPr>
            <p:ph type="dt" sz="half" idx="10"/>
          </p:nvPr>
        </p:nvSpPr>
        <p:spPr/>
        <p:txBody>
          <a:bodyPr/>
          <a:p>
            <a:fld id="{B61BEF0D-F0BB-DE4B-95CE-6DB70DBA9567}" type="datetimeFigureOut">
              <a:rPr dirty="0" lang="en-US"/>
              <a:t>11/8/2021</a:t>
            </a:fld>
            <a:endParaRPr dirty="0" lang="en-US"/>
          </a:p>
        </p:txBody>
      </p:sp>
      <p:sp>
        <p:nvSpPr>
          <p:cNvPr id="1048682" name="Footer Placeholder 7"/>
          <p:cNvSpPr>
            <a:spLocks noGrp="1"/>
          </p:cNvSpPr>
          <p:nvPr>
            <p:ph type="ftr" sz="quarter" idx="11"/>
          </p:nvPr>
        </p:nvSpPr>
        <p:spPr/>
        <p:txBody>
          <a:bodyPr/>
          <a:p>
            <a:endParaRPr dirty="0" lang="en-US"/>
          </a:p>
        </p:txBody>
      </p:sp>
      <p:sp>
        <p:nvSpPr>
          <p:cNvPr id="1048683"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84" name="Slide Number Placeholder 5"/>
          <p:cNvSpPr>
            <a:spLocks noGrp="1"/>
          </p:cNvSpPr>
          <p:nvPr>
            <p:ph type="sldNum" sz="quarter" idx="12"/>
          </p:nvPr>
        </p:nvSpPr>
        <p:spPr>
          <a:xfrm>
            <a:off x="531812" y="787782"/>
            <a:ext cx="779767" cy="365125"/>
          </a:xfrm>
        </p:spPr>
        <p:txBody>
          <a:bodyPr/>
          <a:p>
            <a:fld id="{D57F1E4F-1CFF-5643-939E-217C01CDF565}" type="slidenum">
              <a:rPr dirty="0" lang="en-US"/>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4" name=""/>
        <p:cNvGrpSpPr/>
        <p:nvPr/>
      </p:nvGrpSpPr>
      <p:grpSpPr>
        <a:xfrm>
          <a:off x="0" y="0"/>
          <a:ext cx="0" cy="0"/>
          <a:chOff x="0" y="0"/>
          <a:chExt cx="0" cy="0"/>
        </a:xfrm>
      </p:grpSpPr>
      <p:sp>
        <p:nvSpPr>
          <p:cNvPr id="1048634" name="Title 1"/>
          <p:cNvSpPr>
            <a:spLocks noGrp="1"/>
          </p:cNvSpPr>
          <p:nvPr>
            <p:ph type="title"/>
          </p:nvPr>
        </p:nvSpPr>
        <p:spPr/>
        <p:txBody>
          <a:bodyPr/>
          <a:p>
            <a:r>
              <a:rPr lang="en-US" smtClean="0"/>
              <a:t>Click to edit Master title style</a:t>
            </a:r>
            <a:endParaRPr dirty="0" lang="en-US"/>
          </a:p>
        </p:txBody>
      </p:sp>
      <p:sp>
        <p:nvSpPr>
          <p:cNvPr id="1048635" name="Date Placeholder 2"/>
          <p:cNvSpPr>
            <a:spLocks noGrp="1"/>
          </p:cNvSpPr>
          <p:nvPr>
            <p:ph type="dt" sz="half" idx="10"/>
          </p:nvPr>
        </p:nvSpPr>
        <p:spPr/>
        <p:txBody>
          <a:bodyPr/>
          <a:p>
            <a:fld id="{B61BEF0D-F0BB-DE4B-95CE-6DB70DBA9567}" type="datetimeFigureOut">
              <a:rPr dirty="0" lang="en-US"/>
              <a:t>11/8/2021</a:t>
            </a:fld>
            <a:endParaRPr dirty="0" lang="en-US"/>
          </a:p>
        </p:txBody>
      </p:sp>
      <p:sp>
        <p:nvSpPr>
          <p:cNvPr id="1048636" name="Footer Placeholder 3"/>
          <p:cNvSpPr>
            <a:spLocks noGrp="1"/>
          </p:cNvSpPr>
          <p:nvPr>
            <p:ph type="ftr" sz="quarter" idx="11"/>
          </p:nvPr>
        </p:nvSpPr>
        <p:spPr/>
        <p:txBody>
          <a:bodyPr/>
          <a:p>
            <a:endParaRPr dirty="0" lang="en-US"/>
          </a:p>
        </p:txBody>
      </p:sp>
      <p:sp>
        <p:nvSpPr>
          <p:cNvPr id="1048637"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38" name="Slide Number Placeholder 4"/>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1" name=""/>
        <p:cNvGrpSpPr/>
        <p:nvPr/>
      </p:nvGrpSpPr>
      <p:grpSpPr>
        <a:xfrm>
          <a:off x="0" y="0"/>
          <a:ext cx="0" cy="0"/>
          <a:chOff x="0" y="0"/>
          <a:chExt cx="0" cy="0"/>
        </a:xfrm>
      </p:grpSpPr>
      <p:sp>
        <p:nvSpPr>
          <p:cNvPr id="1048685" name="Date Placeholder 1"/>
          <p:cNvSpPr>
            <a:spLocks noGrp="1"/>
          </p:cNvSpPr>
          <p:nvPr>
            <p:ph type="dt" sz="half" idx="10"/>
          </p:nvPr>
        </p:nvSpPr>
        <p:spPr/>
        <p:txBody>
          <a:bodyPr/>
          <a:p>
            <a:fld id="{B61BEF0D-F0BB-DE4B-95CE-6DB70DBA9567}" type="datetimeFigureOut">
              <a:rPr dirty="0" lang="en-US"/>
              <a:t>11/8/2021</a:t>
            </a:fld>
            <a:endParaRPr dirty="0" lang="en-US"/>
          </a:p>
        </p:txBody>
      </p:sp>
      <p:sp>
        <p:nvSpPr>
          <p:cNvPr id="1048686" name="Footer Placeholder 2"/>
          <p:cNvSpPr>
            <a:spLocks noGrp="1"/>
          </p:cNvSpPr>
          <p:nvPr>
            <p:ph type="ftr" sz="quarter" idx="11"/>
          </p:nvPr>
        </p:nvSpPr>
        <p:spPr/>
        <p:txBody>
          <a:bodyPr/>
          <a:p>
            <a:endParaRPr dirty="0" lang="en-US"/>
          </a:p>
        </p:txBody>
      </p:sp>
      <p:sp>
        <p:nvSpPr>
          <p:cNvPr id="1048687"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88" name="Slide Number Placeholder 3"/>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6" name=""/>
        <p:cNvGrpSpPr/>
        <p:nvPr/>
      </p:nvGrpSpPr>
      <p:grpSpPr>
        <a:xfrm>
          <a:off x="0" y="0"/>
          <a:ext cx="0" cy="0"/>
          <a:chOff x="0" y="0"/>
          <a:chExt cx="0" cy="0"/>
        </a:xfrm>
      </p:grpSpPr>
      <p:sp>
        <p:nvSpPr>
          <p:cNvPr id="1048715" name="Title 1"/>
          <p:cNvSpPr>
            <a:spLocks noGrp="1"/>
          </p:cNvSpPr>
          <p:nvPr>
            <p:ph type="title"/>
          </p:nvPr>
        </p:nvSpPr>
        <p:spPr>
          <a:xfrm>
            <a:off x="2589212" y="446088"/>
            <a:ext cx="3505199" cy="976312"/>
          </a:xfrm>
        </p:spPr>
        <p:txBody>
          <a:bodyPr anchor="b"/>
          <a:lstStyle>
            <a:lvl1pPr algn="l">
              <a:defRPr b="0" sz="2000"/>
            </a:lvl1pPr>
          </a:lstStyle>
          <a:p>
            <a:r>
              <a:rPr lang="en-US" smtClean="0"/>
              <a:t>Click to edit Master title style</a:t>
            </a:r>
            <a:endParaRPr dirty="0" lang="en-US"/>
          </a:p>
        </p:txBody>
      </p:sp>
      <p:sp>
        <p:nvSpPr>
          <p:cNvPr id="1048716" name="Content Placeholder 2"/>
          <p:cNvSpPr>
            <a:spLocks noGrp="1"/>
          </p:cNvSpPr>
          <p:nvPr>
            <p:ph idx="1"/>
          </p:nvPr>
        </p:nvSpPr>
        <p:spPr>
          <a:xfrm>
            <a:off x="6323012" y="446088"/>
            <a:ext cx="5181600" cy="5414963"/>
          </a:xfrm>
        </p:spPr>
        <p:txBody>
          <a:bodyPr anchor="ctr">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17" name="Text Placeholder 3"/>
          <p:cNvSpPr>
            <a:spLocks noGrp="1"/>
          </p:cNvSpPr>
          <p:nvPr>
            <p:ph type="body" sz="half" idx="2"/>
          </p:nvPr>
        </p:nvSpPr>
        <p:spPr>
          <a:xfrm>
            <a:off x="2589212" y="1598613"/>
            <a:ext cx="3505199" cy="4262436"/>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Edit Master text styles</a:t>
            </a:r>
          </a:p>
        </p:txBody>
      </p:sp>
      <p:sp>
        <p:nvSpPr>
          <p:cNvPr id="1048718"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719" name="Footer Placeholder 5"/>
          <p:cNvSpPr>
            <a:spLocks noGrp="1"/>
          </p:cNvSpPr>
          <p:nvPr>
            <p:ph type="ftr" sz="quarter" idx="11"/>
          </p:nvPr>
        </p:nvSpPr>
        <p:spPr/>
        <p:txBody>
          <a:bodyPr/>
          <a:p>
            <a:endParaRPr dirty="0" lang="en-US"/>
          </a:p>
        </p:txBody>
      </p:sp>
      <p:sp>
        <p:nvSpPr>
          <p:cNvPr id="1048720" name="Freeform 11"/>
          <p:cNvSpPr/>
          <p:nvPr/>
        </p:nvSpPr>
        <p:spPr bwMode="auto">
          <a:xfrm flipV="1">
            <a:off x="-4189" y="71437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21" name="Slide Number Placeholder 6"/>
          <p:cNvSpPr>
            <a:spLocks noGrp="1"/>
          </p:cNvSpPr>
          <p:nvPr>
            <p:ph type="sldNum" sz="quarter" idx="12"/>
          </p:nvPr>
        </p:nvSpPr>
        <p:spPr/>
        <p:txBody>
          <a:bodyPr/>
          <a:p>
            <a:fld id="{D57F1E4F-1CFF-5643-939E-217C01CDF565}" type="slidenum">
              <a:rPr dirty="0" lang="en-US"/>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7" name=""/>
        <p:cNvGrpSpPr/>
        <p:nvPr/>
      </p:nvGrpSpPr>
      <p:grpSpPr>
        <a:xfrm>
          <a:off x="0" y="0"/>
          <a:ext cx="0" cy="0"/>
          <a:chOff x="0" y="0"/>
          <a:chExt cx="0" cy="0"/>
        </a:xfrm>
      </p:grpSpPr>
      <p:sp>
        <p:nvSpPr>
          <p:cNvPr id="1048657" name="Title 1"/>
          <p:cNvSpPr>
            <a:spLocks noGrp="1"/>
          </p:cNvSpPr>
          <p:nvPr>
            <p:ph type="title"/>
          </p:nvPr>
        </p:nvSpPr>
        <p:spPr>
          <a:xfrm>
            <a:off x="2589213" y="4800600"/>
            <a:ext cx="8915400" cy="566738"/>
          </a:xfrm>
        </p:spPr>
        <p:txBody>
          <a:bodyPr anchor="b">
            <a:normAutofit/>
          </a:bodyPr>
          <a:lstStyle>
            <a:lvl1pPr algn="l">
              <a:defRPr b="0" sz="2400"/>
            </a:lvl1pPr>
          </a:lstStyle>
          <a:p>
            <a:r>
              <a:rPr lang="en-US" smtClean="0"/>
              <a:t>Click to edit Master title style</a:t>
            </a:r>
            <a:endParaRPr dirty="0" lang="en-US"/>
          </a:p>
        </p:txBody>
      </p:sp>
      <p:sp>
        <p:nvSpPr>
          <p:cNvPr id="1048658" name="Picture Placeholder 2"/>
          <p:cNvSpPr>
            <a:spLocks noChangeAspect="1" noGrp="1"/>
          </p:cNvSpPr>
          <p:nvPr>
            <p:ph type="pic" idx="1"/>
          </p:nvPr>
        </p:nvSpPr>
        <p:spPr>
          <a:xfrm>
            <a:off x="2589212" y="634965"/>
            <a:ext cx="8915400" cy="3854970"/>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659" name="Text Placeholder 3"/>
          <p:cNvSpPr>
            <a:spLocks noGrp="1"/>
          </p:cNvSpPr>
          <p:nvPr>
            <p:ph type="body" sz="half" idx="2"/>
          </p:nvPr>
        </p:nvSpPr>
        <p:spPr>
          <a:xfrm>
            <a:off x="2589213" y="5367338"/>
            <a:ext cx="8915400" cy="493712"/>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Edit Master text styles</a:t>
            </a:r>
          </a:p>
        </p:txBody>
      </p:sp>
      <p:sp>
        <p:nvSpPr>
          <p:cNvPr id="1048660" name="Date Placeholder 4"/>
          <p:cNvSpPr>
            <a:spLocks noGrp="1"/>
          </p:cNvSpPr>
          <p:nvPr>
            <p:ph type="dt" sz="half" idx="10"/>
          </p:nvPr>
        </p:nvSpPr>
        <p:spPr/>
        <p:txBody>
          <a:bodyPr/>
          <a:p>
            <a:fld id="{B61BEF0D-F0BB-DE4B-95CE-6DB70DBA9567}" type="datetimeFigureOut">
              <a:rPr dirty="0" lang="en-US"/>
              <a:t>11/8/2021</a:t>
            </a:fld>
            <a:endParaRPr dirty="0" lang="en-US"/>
          </a:p>
        </p:txBody>
      </p:sp>
      <p:sp>
        <p:nvSpPr>
          <p:cNvPr id="1048661" name="Footer Placeholder 5"/>
          <p:cNvSpPr>
            <a:spLocks noGrp="1"/>
          </p:cNvSpPr>
          <p:nvPr>
            <p:ph type="ftr" sz="quarter" idx="11"/>
          </p:nvPr>
        </p:nvSpPr>
        <p:spPr/>
        <p:txBody>
          <a:bodyPr/>
          <a:p>
            <a:endParaRPr dirty="0" lang="en-US"/>
          </a:p>
        </p:txBody>
      </p:sp>
      <p:sp>
        <p:nvSpPr>
          <p:cNvPr id="1048662" name="Freeform 11"/>
          <p:cNvSpPr/>
          <p:nvPr/>
        </p:nvSpPr>
        <p:spPr bwMode="auto">
          <a:xfrm flipV="1">
            <a:off x="-4189" y="4911725"/>
            <a:ext cx="1588527" cy="507297"/>
          </a:xfrm>
          <a:custGeom>
            <a:avLst/>
            <a:ah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3" name="Slide Number Placeholder 6"/>
          <p:cNvSpPr>
            <a:spLocks noGrp="1"/>
          </p:cNvSpPr>
          <p:nvPr>
            <p:ph type="sldNum" sz="quarter" idx="12"/>
          </p:nvPr>
        </p:nvSpPr>
        <p:spPr>
          <a:xfrm>
            <a:off x="531812" y="4983087"/>
            <a:ext cx="779767" cy="365125"/>
          </a:xfrm>
        </p:spPr>
        <p:txBody>
          <a:bodyPr/>
          <a:p>
            <a:fld id="{D57F1E4F-1CFF-5643-939E-217C01CDF565}" type="slidenum">
              <a:rPr dirty="0" lang="en-US"/>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1" name=""/>
        <p:cNvGrpSpPr/>
        <p:nvPr/>
      </p:nvGrpSpPr>
      <p:grpSpPr>
        <a:xfrm>
          <a:off x="0" y="0"/>
          <a:ext cx="0" cy="0"/>
          <a:chOff x="0" y="0"/>
          <a:chExt cx="0" cy="0"/>
        </a:xfrm>
      </p:grpSpPr>
      <p:grpSp>
        <p:nvGrpSpPr>
          <p:cNvPr id="12" name="Group 22"/>
          <p:cNvGrpSpPr/>
          <p:nvPr/>
        </p:nvGrpSpPr>
        <p:grpSpPr>
          <a:xfrm>
            <a:off x="1" y="228600"/>
            <a:ext cx="2851516" cy="6638628"/>
            <a:chOff x="2487613" y="285750"/>
            <a:chExt cx="2428875" cy="5654676"/>
          </a:xfrm>
        </p:grpSpPr>
        <p:sp>
          <p:nvSpPr>
            <p:cNvPr id="1048576" name="Freeform 11"/>
            <p:cNvSpPr/>
            <p:nvPr/>
          </p:nvSpPr>
          <p:spPr bwMode="auto">
            <a:xfrm>
              <a:off x="2487613" y="2284413"/>
              <a:ext cx="85725" cy="533400"/>
            </a:xfrm>
            <a:custGeom>
              <a:avLst/>
              <a:ah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48577" name="Freeform 12"/>
            <p:cNvSpPr/>
            <p:nvPr/>
          </p:nvSpPr>
          <p:spPr bwMode="auto">
            <a:xfrm>
              <a:off x="2597151" y="2779713"/>
              <a:ext cx="550863" cy="1978025"/>
            </a:xfrm>
            <a:custGeom>
              <a:avLst/>
              <a:ah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48578" name="Freeform 13"/>
            <p:cNvSpPr/>
            <p:nvPr/>
          </p:nvSpPr>
          <p:spPr bwMode="auto">
            <a:xfrm>
              <a:off x="3175001" y="4730750"/>
              <a:ext cx="519113" cy="1209675"/>
            </a:xfrm>
            <a:custGeom>
              <a:avLst/>
              <a:ah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48579" name="Freeform 14"/>
            <p:cNvSpPr/>
            <p:nvPr/>
          </p:nvSpPr>
          <p:spPr bwMode="auto">
            <a:xfrm>
              <a:off x="3305176" y="5630863"/>
              <a:ext cx="146050" cy="309563"/>
            </a:xfrm>
            <a:custGeom>
              <a:avLst/>
              <a:ah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48580" name="Freeform 15"/>
            <p:cNvSpPr/>
            <p:nvPr/>
          </p:nvSpPr>
          <p:spPr bwMode="auto">
            <a:xfrm>
              <a:off x="2573338" y="2817813"/>
              <a:ext cx="700088" cy="2835275"/>
            </a:xfrm>
            <a:custGeom>
              <a:avLst/>
              <a:ah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48581" name="Freeform 16"/>
            <p:cNvSpPr/>
            <p:nvPr/>
          </p:nvSpPr>
          <p:spPr bwMode="auto">
            <a:xfrm>
              <a:off x="2506663" y="285750"/>
              <a:ext cx="90488" cy="2493963"/>
            </a:xfrm>
            <a:custGeom>
              <a:avLst/>
              <a:ah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48582" name="Freeform 17"/>
            <p:cNvSpPr/>
            <p:nvPr/>
          </p:nvSpPr>
          <p:spPr bwMode="auto">
            <a:xfrm>
              <a:off x="2554288" y="2598738"/>
              <a:ext cx="66675" cy="420688"/>
            </a:xfrm>
            <a:custGeom>
              <a:avLst/>
              <a:ah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48583" name="Freeform 18"/>
            <p:cNvSpPr/>
            <p:nvPr/>
          </p:nvSpPr>
          <p:spPr bwMode="auto">
            <a:xfrm>
              <a:off x="3143251" y="4757738"/>
              <a:ext cx="161925" cy="873125"/>
            </a:xfrm>
            <a:custGeom>
              <a:avLst/>
              <a:ah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48584" name="Freeform 19"/>
            <p:cNvSpPr/>
            <p:nvPr/>
          </p:nvSpPr>
          <p:spPr bwMode="auto">
            <a:xfrm>
              <a:off x="3148013" y="1282700"/>
              <a:ext cx="1768475" cy="3448050"/>
            </a:xfrm>
            <a:custGeom>
              <a:avLst/>
              <a:ah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48585" name="Freeform 20"/>
            <p:cNvSpPr/>
            <p:nvPr/>
          </p:nvSpPr>
          <p:spPr bwMode="auto">
            <a:xfrm>
              <a:off x="3273426" y="5653088"/>
              <a:ext cx="138113" cy="287338"/>
            </a:xfrm>
            <a:custGeom>
              <a:avLst/>
              <a:ah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48586" name="Freeform 21"/>
            <p:cNvSpPr/>
            <p:nvPr/>
          </p:nvSpPr>
          <p:spPr bwMode="auto">
            <a:xfrm>
              <a:off x="3143251" y="4656138"/>
              <a:ext cx="31750" cy="188913"/>
            </a:xfrm>
            <a:custGeom>
              <a:avLst/>
              <a:ah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48587" name="Freeform 22"/>
            <p:cNvSpPr/>
            <p:nvPr/>
          </p:nvSpPr>
          <p:spPr bwMode="auto">
            <a:xfrm>
              <a:off x="3211513" y="5410200"/>
              <a:ext cx="203200" cy="530225"/>
            </a:xfrm>
            <a:custGeom>
              <a:avLst/>
              <a:ah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3" name="Group 9"/>
          <p:cNvGrpSpPr/>
          <p:nvPr/>
        </p:nvGrpSpPr>
        <p:grpSpPr>
          <a:xfrm>
            <a:off x="27221" y="-786"/>
            <a:ext cx="2356674" cy="6854039"/>
            <a:chOff x="6627813" y="194833"/>
            <a:chExt cx="1952625" cy="5678918"/>
          </a:xfrm>
        </p:grpSpPr>
        <p:sp>
          <p:nvSpPr>
            <p:cNvPr id="1048588" name="Freeform 27"/>
            <p:cNvSpPr/>
            <p:nvPr/>
          </p:nvSpPr>
          <p:spPr bwMode="auto">
            <a:xfrm>
              <a:off x="6627813" y="194833"/>
              <a:ext cx="409575" cy="3646488"/>
            </a:xfrm>
            <a:custGeom>
              <a:avLst/>
              <a:ah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48589" name="Freeform 28"/>
            <p:cNvSpPr/>
            <p:nvPr/>
          </p:nvSpPr>
          <p:spPr bwMode="auto">
            <a:xfrm>
              <a:off x="7061201" y="3771900"/>
              <a:ext cx="350838" cy="1309688"/>
            </a:xfrm>
            <a:custGeom>
              <a:avLst/>
              <a:ah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48590" name="Freeform 29"/>
            <p:cNvSpPr/>
            <p:nvPr/>
          </p:nvSpPr>
          <p:spPr bwMode="auto">
            <a:xfrm>
              <a:off x="7439026" y="5053013"/>
              <a:ext cx="357188" cy="820738"/>
            </a:xfrm>
            <a:custGeom>
              <a:avLst/>
              <a:ah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48591" name="Freeform 30"/>
            <p:cNvSpPr/>
            <p:nvPr/>
          </p:nvSpPr>
          <p:spPr bwMode="auto">
            <a:xfrm>
              <a:off x="7037388" y="3811588"/>
              <a:ext cx="457200" cy="1852613"/>
            </a:xfrm>
            <a:custGeom>
              <a:avLst/>
              <a:ah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048592" name="Freeform 31"/>
            <p:cNvSpPr/>
            <p:nvPr/>
          </p:nvSpPr>
          <p:spPr bwMode="auto">
            <a:xfrm>
              <a:off x="6992938" y="1263650"/>
              <a:ext cx="144463" cy="2508250"/>
            </a:xfrm>
            <a:custGeom>
              <a:avLst/>
              <a:ah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048593" name="Freeform 32"/>
            <p:cNvSpPr/>
            <p:nvPr/>
          </p:nvSpPr>
          <p:spPr bwMode="auto">
            <a:xfrm>
              <a:off x="7526338" y="5640388"/>
              <a:ext cx="111125" cy="233363"/>
            </a:xfrm>
            <a:custGeom>
              <a:avLst/>
              <a:ah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48594" name="Freeform 33"/>
            <p:cNvSpPr/>
            <p:nvPr/>
          </p:nvSpPr>
          <p:spPr bwMode="auto">
            <a:xfrm>
              <a:off x="7021513" y="3598863"/>
              <a:ext cx="68263" cy="423863"/>
            </a:xfrm>
            <a:custGeom>
              <a:avLst/>
              <a:ah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48595" name="Freeform 34"/>
            <p:cNvSpPr/>
            <p:nvPr/>
          </p:nvSpPr>
          <p:spPr bwMode="auto">
            <a:xfrm>
              <a:off x="7412038" y="2801938"/>
              <a:ext cx="1168400" cy="2251075"/>
            </a:xfrm>
            <a:custGeom>
              <a:avLst/>
              <a:ah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48596" name="Freeform 35"/>
            <p:cNvSpPr/>
            <p:nvPr/>
          </p:nvSpPr>
          <p:spPr bwMode="auto">
            <a:xfrm>
              <a:off x="7494588" y="5664200"/>
              <a:ext cx="100013" cy="209550"/>
            </a:xfrm>
            <a:custGeom>
              <a:avLst/>
              <a:ah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48597" name="Freeform 36"/>
            <p:cNvSpPr/>
            <p:nvPr/>
          </p:nvSpPr>
          <p:spPr bwMode="auto">
            <a:xfrm>
              <a:off x="7412038" y="5081588"/>
              <a:ext cx="114300" cy="558800"/>
            </a:xfrm>
            <a:custGeom>
              <a:avLst/>
              <a:ah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8598" name="Freeform 37"/>
            <p:cNvSpPr/>
            <p:nvPr/>
          </p:nvSpPr>
          <p:spPr bwMode="auto">
            <a:xfrm>
              <a:off x="7412038" y="4978400"/>
              <a:ext cx="31750" cy="188913"/>
            </a:xfrm>
            <a:custGeom>
              <a:avLst/>
              <a:ah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48599" name="Freeform 38"/>
            <p:cNvSpPr/>
            <p:nvPr/>
          </p:nvSpPr>
          <p:spPr bwMode="auto">
            <a:xfrm>
              <a:off x="7439026" y="5434013"/>
              <a:ext cx="174625" cy="439738"/>
            </a:xfrm>
            <a:custGeom>
              <a:avLst/>
              <a:ah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48600" name="Rectangle 6"/>
          <p:cNvSpPr/>
          <p:nvPr/>
        </p:nvSpPr>
        <p:spPr>
          <a:xfrm>
            <a:off x="0" y="0"/>
            <a:ext cx="182880" cy="6858000"/>
          </a:xfrm>
          <a:prstGeom prst="rect"/>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48601" name="Title Placeholder 1"/>
          <p:cNvSpPr>
            <a:spLocks noGrp="1"/>
          </p:cNvSpPr>
          <p:nvPr>
            <p:ph type="title"/>
          </p:nvPr>
        </p:nvSpPr>
        <p:spPr>
          <a:xfrm>
            <a:off x="2592924" y="624110"/>
            <a:ext cx="8911687" cy="1280890"/>
          </a:xfrm>
          <a:prstGeom prst="rect"/>
        </p:spPr>
        <p:txBody>
          <a:bodyPr anchor="t" bIns="45720" lIns="91440" rIns="91440" rtlCol="0" tIns="45720" vert="horz">
            <a:normAutofit/>
          </a:bodyPr>
          <a:p>
            <a:r>
              <a:rPr lang="en-US" smtClean="0"/>
              <a:t>Click to edit Master title style</a:t>
            </a:r>
            <a:endParaRPr dirty="0" lang="en-US"/>
          </a:p>
        </p:txBody>
      </p:sp>
      <p:sp>
        <p:nvSpPr>
          <p:cNvPr id="1048602" name="Text Placeholder 2"/>
          <p:cNvSpPr>
            <a:spLocks noGrp="1"/>
          </p:cNvSpPr>
          <p:nvPr>
            <p:ph type="body" idx="1"/>
          </p:nvPr>
        </p:nvSpPr>
        <p:spPr>
          <a:xfrm>
            <a:off x="2589212" y="2133600"/>
            <a:ext cx="8915400" cy="3886200"/>
          </a:xfrm>
          <a:prstGeom prst="rect"/>
        </p:spPr>
        <p:txBody>
          <a:bodyPr bIns="45720" lIns="91440" rIns="91440" rtlCol="0" tIns="45720" vert="horz">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03" name="Date Placeholder 3"/>
          <p:cNvSpPr>
            <a:spLocks noGrp="1"/>
          </p:cNvSpPr>
          <p:nvPr>
            <p:ph type="dt" sz="half" idx="2"/>
          </p:nvPr>
        </p:nvSpPr>
        <p:spPr>
          <a:xfrm>
            <a:off x="10361612" y="6130437"/>
            <a:ext cx="1146283" cy="370396"/>
          </a:xfrm>
          <a:prstGeom prst="rect"/>
        </p:spPr>
        <p:txBody>
          <a:bodyPr anchor="ctr" bIns="45720" lIns="91440" rIns="91440" rtlCol="0" tIns="45720" vert="horz"/>
          <a:lstStyle>
            <a:lvl1pPr algn="r">
              <a:defRPr sz="900">
                <a:solidFill>
                  <a:schemeClr val="tx1">
                    <a:tint val="75000"/>
                  </a:schemeClr>
                </a:solidFill>
              </a:defRPr>
            </a:lvl1pPr>
          </a:lstStyle>
          <a:p>
            <a:fld id="{B61BEF0D-F0BB-DE4B-95CE-6DB70DBA9567}" type="datetimeFigureOut">
              <a:rPr dirty="0" lang="en-US"/>
              <a:t>11/8/2021</a:t>
            </a:fld>
            <a:endParaRPr dirty="0" lang="en-US"/>
          </a:p>
        </p:txBody>
      </p:sp>
      <p:sp>
        <p:nvSpPr>
          <p:cNvPr id="1048604" name="Footer Placeholder 4"/>
          <p:cNvSpPr>
            <a:spLocks noGrp="1"/>
          </p:cNvSpPr>
          <p:nvPr>
            <p:ph type="ftr" sz="quarter" idx="3"/>
          </p:nvPr>
        </p:nvSpPr>
        <p:spPr>
          <a:xfrm>
            <a:off x="2589212" y="6135808"/>
            <a:ext cx="7619999" cy="365125"/>
          </a:xfrm>
          <a:prstGeom prst="rect"/>
        </p:spPr>
        <p:txBody>
          <a:bodyPr anchor="ctr" bIns="45720" lIns="91440" rIns="91440" rtlCol="0" tIns="45720" vert="horz"/>
          <a:lstStyle>
            <a:lvl1pPr algn="l">
              <a:defRPr sz="900">
                <a:solidFill>
                  <a:schemeClr val="tx1">
                    <a:tint val="75000"/>
                  </a:schemeClr>
                </a:solidFill>
              </a:defRPr>
            </a:lvl1pPr>
          </a:lstStyle>
          <a:p>
            <a:endParaRPr dirty="0" lang="en-US"/>
          </a:p>
        </p:txBody>
      </p:sp>
      <p:sp>
        <p:nvSpPr>
          <p:cNvPr id="1048605" name="Slide Number Placeholder 5"/>
          <p:cNvSpPr>
            <a:spLocks noGrp="1"/>
          </p:cNvSpPr>
          <p:nvPr>
            <p:ph type="sldNum" sz="quarter" idx="4"/>
          </p:nvPr>
        </p:nvSpPr>
        <p:spPr bwMode="gray">
          <a:xfrm>
            <a:off x="531812" y="787782"/>
            <a:ext cx="779767" cy="365125"/>
          </a:xfrm>
          <a:prstGeom prst="rect"/>
        </p:spPr>
        <p:txBody>
          <a:bodyPr anchor="ctr" bIns="45720" lIns="91440" rIns="91440" rtlCol="0" tIns="45720" vert="horz"/>
          <a:lstStyle>
            <a:lvl1pPr algn="r">
              <a:defRPr sz="2000">
                <a:solidFill>
                  <a:srgbClr val="FEFFFF"/>
                </a:solidFill>
              </a:defRPr>
            </a:lvl1pPr>
          </a:lstStyle>
          <a:p>
            <a:fld id="{D57F1E4F-1CFF-5643-939E-217C01CDF565}" type="slidenum">
              <a:rPr dirty="0" lang="en-US"/>
              <a:t>‹#›</a:t>
            </a:fld>
            <a:endParaRPr dirty="0" lang="en-US"/>
          </a:p>
        </p:txBody>
      </p:sp>
    </p:spTree>
  </p:cSld>
  <p:clrMap accent1="accent1" accent2="accent2" accent3="accent3" accent4="accent4" accent5="accent5" accent6="accent6" bg1="lt1" bg2="lt2" tx1="dk1" tx2="dk2"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eaLnBrk="1" hangingPunct="1" latinLnBrk="0" rtl="0">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oleObject" Target="../embeddings/oleObject0.bin"/><Relationship Id="rId2" Type="http://schemas.openxmlformats.org/officeDocument/2006/relationships/image" Target="../media/image7.wmf"/><Relationship Id="rId3" Type="http://schemas.openxmlformats.org/officeDocument/2006/relationships/image" Target="../media/image8.png"/><Relationship Id="rId4" Type="http://schemas.openxmlformats.org/officeDocument/2006/relationships/slideLayout" Target="../slideLayouts/slideLayout2.xml"/><Relationship Id="rId5" Type="http://schemas.openxmlformats.org/officeDocument/2006/relationships/vmlDrawing" Target="../drawings/vmlDrawing32.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736" name=""/>
          <p:cNvSpPr txBox="1"/>
          <p:nvPr/>
        </p:nvSpPr>
        <p:spPr>
          <a:xfrm>
            <a:off x="6873196" y="2047241"/>
            <a:ext cx="4000000" cy="713739"/>
          </a:xfrm>
          <a:prstGeom prst="rect"/>
        </p:spPr>
        <p:txBody>
          <a:bodyPr rtlCol="0" wrap="square">
            <a:spAutoFit/>
          </a:bodyPr>
          <a:p>
            <a:r>
              <a:rPr altLang="en-US" sz="4200" lang="fa-IR">
                <a:solidFill>
                  <a:srgbClr val="000000"/>
                </a:solidFill>
              </a:rPr>
              <a:t>ا</a:t>
            </a:r>
            <a:r>
              <a:rPr altLang="en-US" sz="4200" lang="fa-IR">
                <a:solidFill>
                  <a:srgbClr val="000000"/>
                </a:solidFill>
              </a:rPr>
              <a:t>م</a:t>
            </a:r>
            <a:r>
              <a:rPr altLang="en-US" sz="4200" lang="fa-IR">
                <a:solidFill>
                  <a:srgbClr val="000000"/>
                </a:solidFill>
              </a:rPr>
              <a:t>ی</a:t>
            </a:r>
            <a:r>
              <a:rPr altLang="en-US" sz="4200" lang="fa-IR">
                <a:solidFill>
                  <a:srgbClr val="000000"/>
                </a:solidFill>
              </a:rPr>
              <a:t>رحسین</a:t>
            </a:r>
            <a:r>
              <a:rPr altLang="en-US" sz="4200" lang="en-US">
                <a:solidFill>
                  <a:srgbClr val="000000"/>
                </a:solidFill>
              </a:rPr>
              <a:t> </a:t>
            </a:r>
            <a:r>
              <a:rPr altLang="en-US" sz="4200" lang="fa-IR">
                <a:solidFill>
                  <a:srgbClr val="000000"/>
                </a:solidFill>
              </a:rPr>
              <a:t>نوریان</a:t>
            </a:r>
            <a:endParaRPr sz="2800" lang="fa-IR">
              <a:solidFill>
                <a:srgbClr val="000000"/>
              </a:solidFill>
            </a:endParaRPr>
          </a:p>
        </p:txBody>
      </p:sp>
      <p:sp>
        <p:nvSpPr>
          <p:cNvPr id="1048737" name=""/>
          <p:cNvSpPr txBox="1"/>
          <p:nvPr/>
        </p:nvSpPr>
        <p:spPr>
          <a:xfrm>
            <a:off x="4096000" y="2047240"/>
            <a:ext cx="4000000" cy="815339"/>
          </a:xfrm>
          <a:prstGeom prst="rect"/>
        </p:spPr>
        <p:txBody>
          <a:bodyPr rtlCol="0" wrap="square">
            <a:spAutoFit/>
          </a:bodyPr>
          <a:p>
            <a:r>
              <a:rPr altLang="en-US" sz="4800" lang="fa-IR">
                <a:solidFill>
                  <a:srgbClr val="000000"/>
                </a:solidFill>
              </a:rPr>
              <a:t>ک</a:t>
            </a:r>
            <a:r>
              <a:rPr altLang="en-US" sz="4800" lang="fa-IR">
                <a:solidFill>
                  <a:srgbClr val="000000"/>
                </a:solidFill>
              </a:rPr>
              <a:t>ل</a:t>
            </a:r>
            <a:r>
              <a:rPr altLang="en-US" sz="4800" lang="fa-IR">
                <a:solidFill>
                  <a:srgbClr val="000000"/>
                </a:solidFill>
              </a:rPr>
              <a:t>ا</a:t>
            </a:r>
            <a:r>
              <a:rPr altLang="en-US" sz="4800" lang="fa-IR">
                <a:solidFill>
                  <a:srgbClr val="000000"/>
                </a:solidFill>
              </a:rPr>
              <a:t>س</a:t>
            </a:r>
            <a:r>
              <a:rPr altLang="en-US" sz="4800" lang="en-US">
                <a:solidFill>
                  <a:srgbClr val="000000"/>
                </a:solidFill>
              </a:rPr>
              <a:t> </a:t>
            </a:r>
            <a:r>
              <a:rPr altLang="en-US" sz="4800" lang="en-US">
                <a:solidFill>
                  <a:srgbClr val="000000"/>
                </a:solidFill>
              </a:rPr>
              <a:t>:</a:t>
            </a:r>
            <a:r>
              <a:rPr altLang="en-US" sz="4800" lang="fa-IR">
                <a:solidFill>
                  <a:srgbClr val="000000"/>
                </a:solidFill>
              </a:rPr>
              <a:t>۷</a:t>
            </a:r>
            <a:r>
              <a:rPr altLang="en-US" sz="4800" lang="fa-IR">
                <a:solidFill>
                  <a:srgbClr val="000000"/>
                </a:solidFill>
              </a:rPr>
              <a:t>۰</a:t>
            </a:r>
            <a:r>
              <a:rPr altLang="en-US" sz="4800" lang="fa-IR">
                <a:solidFill>
                  <a:srgbClr val="000000"/>
                </a:solidFill>
              </a:rPr>
              <a:t>۵</a:t>
            </a:r>
            <a:endParaRPr sz="2800" lang="fa-IR">
              <a:solidFill>
                <a:srgbClr val="000000"/>
              </a:solidFill>
            </a:endParaRPr>
          </a:p>
        </p:txBody>
      </p:sp>
      <p:sp>
        <p:nvSpPr>
          <p:cNvPr id="1048738" name=""/>
          <p:cNvSpPr txBox="1"/>
          <p:nvPr/>
        </p:nvSpPr>
        <p:spPr>
          <a:xfrm>
            <a:off x="7126716" y="3053080"/>
            <a:ext cx="4000000" cy="751840"/>
          </a:xfrm>
          <a:prstGeom prst="rect"/>
        </p:spPr>
        <p:txBody>
          <a:bodyPr rtlCol="0" wrap="square">
            <a:spAutoFit/>
          </a:bodyPr>
          <a:p>
            <a:r>
              <a:rPr altLang="en-US" sz="4400" lang="fa-IR">
                <a:solidFill>
                  <a:srgbClr val="000000"/>
                </a:solidFill>
              </a:rPr>
              <a:t>ن</a:t>
            </a:r>
            <a:r>
              <a:rPr altLang="en-US" sz="4400" lang="fa-IR">
                <a:solidFill>
                  <a:srgbClr val="000000"/>
                </a:solidFill>
              </a:rPr>
              <a:t>ا</a:t>
            </a:r>
            <a:r>
              <a:rPr altLang="en-US" sz="4400" lang="fa-IR">
                <a:solidFill>
                  <a:srgbClr val="000000"/>
                </a:solidFill>
              </a:rPr>
              <a:t>م</a:t>
            </a:r>
            <a:r>
              <a:rPr altLang="en-US" sz="4400" lang="en-US">
                <a:solidFill>
                  <a:srgbClr val="000000"/>
                </a:solidFill>
              </a:rPr>
              <a:t> </a:t>
            </a:r>
            <a:r>
              <a:rPr altLang="en-US" sz="4400" lang="fa-IR">
                <a:solidFill>
                  <a:srgbClr val="000000"/>
                </a:solidFill>
              </a:rPr>
              <a:t>معلم</a:t>
            </a:r>
            <a:r>
              <a:rPr altLang="en-US" sz="4400" lang="en-US">
                <a:solidFill>
                  <a:srgbClr val="000000"/>
                </a:solidFill>
              </a:rPr>
              <a:t>:</a:t>
            </a:r>
            <a:r>
              <a:rPr altLang="en-US" sz="4400" lang="en-US">
                <a:solidFill>
                  <a:srgbClr val="000000"/>
                </a:solidFill>
              </a:rPr>
              <a:t> </a:t>
            </a:r>
            <a:r>
              <a:rPr altLang="en-US" sz="4400" lang="fa-IR">
                <a:solidFill>
                  <a:srgbClr val="000000"/>
                </a:solidFill>
              </a:rPr>
              <a:t>استاد</a:t>
            </a:r>
            <a:r>
              <a:rPr altLang="en-US" sz="4400" lang="en-US">
                <a:solidFill>
                  <a:srgbClr val="000000"/>
                </a:solidFill>
              </a:rPr>
              <a:t> </a:t>
            </a:r>
            <a:endParaRPr sz="2800" lang="fa-IR">
              <a:solidFill>
                <a:srgbClr val="000000"/>
              </a:solidFill>
            </a:endParaRPr>
          </a:p>
        </p:txBody>
      </p:sp>
      <p:sp>
        <p:nvSpPr>
          <p:cNvPr id="1048739" name=""/>
          <p:cNvSpPr txBox="1"/>
          <p:nvPr/>
        </p:nvSpPr>
        <p:spPr>
          <a:xfrm>
            <a:off x="5126715" y="3027680"/>
            <a:ext cx="4000000" cy="777239"/>
          </a:xfrm>
          <a:prstGeom prst="rect"/>
        </p:spPr>
        <p:txBody>
          <a:bodyPr rtlCol="0" wrap="square">
            <a:spAutoFit/>
          </a:bodyPr>
          <a:p>
            <a:r>
              <a:rPr altLang="en-US" sz="4600" lang="fa-IR">
                <a:solidFill>
                  <a:srgbClr val="000000"/>
                </a:solidFill>
              </a:rPr>
              <a:t>ش</a:t>
            </a:r>
            <a:r>
              <a:rPr altLang="en-US" sz="4600" lang="fa-IR">
                <a:solidFill>
                  <a:srgbClr val="000000"/>
                </a:solidFill>
              </a:rPr>
              <a:t>ا</a:t>
            </a:r>
            <a:r>
              <a:rPr altLang="en-US" sz="4600" lang="fa-IR">
                <a:solidFill>
                  <a:srgbClr val="000000"/>
                </a:solidFill>
              </a:rPr>
              <a:t>ی</a:t>
            </a:r>
            <a:r>
              <a:rPr altLang="en-US" sz="4600" lang="fa-IR">
                <a:solidFill>
                  <a:srgbClr val="000000"/>
                </a:solidFill>
              </a:rPr>
              <a:t>گ</a:t>
            </a:r>
            <a:r>
              <a:rPr altLang="en-US" sz="4600" lang="fa-IR">
                <a:solidFill>
                  <a:srgbClr val="000000"/>
                </a:solidFill>
              </a:rPr>
              <a:t>انی</a:t>
            </a:r>
            <a:endParaRPr sz="2800" lang="fa-I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30" name="Title 1"/>
          <p:cNvSpPr>
            <a:spLocks noGrp="1"/>
          </p:cNvSpPr>
          <p:nvPr>
            <p:ph type="title"/>
          </p:nvPr>
        </p:nvSpPr>
        <p:spPr/>
        <p:txBody>
          <a:bodyPr/>
          <a:p>
            <a:endParaRPr lang="en-US"/>
          </a:p>
        </p:txBody>
      </p:sp>
      <p:pic>
        <p:nvPicPr>
          <p:cNvPr id="2097157" name="Content Placeholder 3"/>
          <p:cNvPicPr>
            <a:picLocks noChangeAspect="1" noGrp="1"/>
          </p:cNvPicPr>
          <p:nvPr>
            <p:ph idx="1"/>
          </p:nvPr>
        </p:nvPicPr>
        <p:blipFill>
          <a:blip xmlns:r="http://schemas.openxmlformats.org/officeDocument/2006/relationships" r:embed="rId1"/>
          <a:stretch>
            <a:fillRect/>
          </a:stretch>
        </p:blipFill>
        <p:spPr>
          <a:xfrm>
            <a:off x="630621" y="141890"/>
            <a:ext cx="11366938" cy="671611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31" name="Title 1"/>
          <p:cNvSpPr>
            <a:spLocks noGrp="1"/>
          </p:cNvSpPr>
          <p:nvPr>
            <p:ph type="title"/>
          </p:nvPr>
        </p:nvSpPr>
        <p:spPr/>
        <p:txBody>
          <a:bodyPr/>
          <a:p>
            <a:endParaRPr lang="en-US"/>
          </a:p>
        </p:txBody>
      </p:sp>
      <p:sp>
        <p:nvSpPr>
          <p:cNvPr id="1048632" name="Content Placeholder 4"/>
          <p:cNvSpPr>
            <a:spLocks noGrp="1"/>
          </p:cNvSpPr>
          <p:nvPr>
            <p:ph idx="1"/>
          </p:nvPr>
        </p:nvSpPr>
        <p:spPr/>
        <p:txBody>
          <a:bodyPr>
            <a:normAutofit/>
          </a:bodyPr>
          <a:p>
            <a:r>
              <a:rPr b="1" dirty="0" lang="fa-IR"/>
              <a:t>تولید کنندگان چگونه محصولات خود را به دست مشتریان می رسانند؟</a:t>
            </a:r>
            <a:r>
              <a:rPr dirty="0" lang="fa-IR"/>
              <a:t/>
            </a:r>
            <a:br>
              <a:rPr dirty="0" lang="fa-IR"/>
            </a:br>
            <a:r>
              <a:rPr b="1" dirty="0" lang="fa-IR">
                <a:solidFill>
                  <a:srgbClr val="FF9900"/>
                </a:solidFill>
              </a:rPr>
              <a:t>پاسخ: </a:t>
            </a:r>
            <a:r>
              <a:rPr dirty="0" lang="fa-IR"/>
              <a:t>الف) با پیدا کردن بازار مصرف ب) تبلیغ کالای خود ج) کمک گرفتن از افراد یا مؤسسات برای پخش</a:t>
            </a:r>
          </a:p>
          <a:p>
            <a:r>
              <a:rPr b="1" dirty="0" lang="fa-IR" smtClean="0"/>
              <a:t> </a:t>
            </a:r>
            <a:r>
              <a:rPr b="1" dirty="0" lang="fa-IR"/>
              <a:t>بازار ایران در گذشته چه ویژگی هایی داشت ؟</a:t>
            </a:r>
            <a:r>
              <a:rPr dirty="0" lang="fa-IR"/>
              <a:t/>
            </a:r>
            <a:br>
              <a:rPr dirty="0" lang="fa-IR"/>
            </a:br>
            <a:r>
              <a:rPr b="1" dirty="0" lang="fa-IR">
                <a:solidFill>
                  <a:srgbClr val="FF9900"/>
                </a:solidFill>
              </a:rPr>
              <a:t>پاسخ: </a:t>
            </a:r>
            <a:r>
              <a:rPr dirty="0" lang="fa-IR"/>
              <a:t>الف) یکی از مکان های مهم شهر بود ب) در مکانهای پر جنب وجوش بود ساخته می شد ج) برخی از بازرا ها دارای سقف بود د) بازار ها در امور اجتماعی مانند جشن ها و ایام عزاداری نقش داشتند.</a:t>
            </a:r>
          </a:p>
          <a:p>
            <a:r>
              <a:rPr b="1" dirty="0" lang="fa-IR" smtClean="0"/>
              <a:t>فروشندگان </a:t>
            </a:r>
            <a:r>
              <a:rPr b="1" dirty="0" lang="fa-IR"/>
              <a:t>چگونه باید کسب حلال داشته باشند ونظر دین اسلام درباره ی آن چیست؟</a:t>
            </a:r>
            <a:r>
              <a:rPr dirty="0" lang="fa-IR"/>
              <a:t/>
            </a:r>
            <a:br>
              <a:rPr dirty="0" lang="fa-IR"/>
            </a:br>
            <a:r>
              <a:rPr b="1" dirty="0" lang="fa-IR">
                <a:solidFill>
                  <a:srgbClr val="FF9900"/>
                </a:solidFill>
              </a:rPr>
              <a:t>پاسخ: </a:t>
            </a:r>
            <a:r>
              <a:rPr dirty="0" lang="fa-IR"/>
              <a:t>فروشنده ای که می خواهد کسب حلال داشته باشد باید از کم فروشی و گران فروشی پرهیز کند. درآمد حاصل از کم فروشی و حرام است. از این آیات قرآن کریم پی می بریم کم کردن ازحق مردم در هر صورت، گناه و موجب عذاب الهی می باشد گران فروشی پرهیز کند. درآمد حاصل از کم فروشی و حرام است. از این آیات قرآن کریم پی می بریم کم کردن ازحق مردم در هر صورت، گناه و موجب عذاب الهی می باشد</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33" name="Title 1"/>
          <p:cNvSpPr>
            <a:spLocks noGrp="1"/>
          </p:cNvSpPr>
          <p:nvPr>
            <p:ph type="title"/>
          </p:nvPr>
        </p:nvSpPr>
        <p:spPr/>
        <p:txBody>
          <a:bodyPr/>
          <a:p>
            <a:endParaRPr lang="en-US"/>
          </a:p>
        </p:txBody>
      </p:sp>
      <p:graphicFrame>
        <p:nvGraphicFramePr>
          <p:cNvPr id="4194304" name="Object 4"/>
          <p:cNvGraphicFramePr>
            <a:graphicFrameLocks noChangeAspect="1"/>
          </p:cNvGraphicFramePr>
          <p:nvPr/>
        </p:nvGraphicFramePr>
        <p:xfrm>
          <a:off x="92075" y="92075"/>
          <a:ext cx="1028700" cy="514350"/>
        </p:xfrm>
        <a:graphic>
          <a:graphicData uri="http://schemas.openxmlformats.org/presentationml/2006/ole">
            <mc:AlternateContent xmlns:mc="http://schemas.openxmlformats.org/markup-compatibility/2006">
              <mc:Choice xmlns:v="urn:schemas-microsoft-com:vml" Requires="v">
                <p:oleObj name="Packager Shell Object" r:id="rId1" spid="_x0000_s1028" imgH="513720" imgW="1028880" showAsIcon="1" progId="Package">
                  <p:embed/>
                </p:oleObj>
              </mc:Choice>
              <mc:Fallback>
                <p:oleObj name="Packager Shell Object" r:id="rId1" imgH="513720" imgW="1028880" showAsIcon="1" progId="Package">
                  <p:embed/>
                  <p:pic>
                    <p:nvPicPr>
                      <p:cNvPr id="2097158" name=""/>
                      <p:cNvPicPr>
                        <a:picLocks/>
                      </p:cNvPicPr>
                      <p:nvPr/>
                    </p:nvPicPr>
                    <p:blipFill>
                      <a:blip xmlns:r="http://schemas.openxmlformats.org/officeDocument/2006/relationships" r:embed="rId2"/>
                      <a:stretch>
                        <a:fillRect/>
                      </a:stretch>
                    </p:blipFill>
                    <p:spPr>
                      <a:xfrm>
                        <a:off x="92075" y="92075"/>
                        <a:ext cx="1028700" cy="514350"/>
                      </a:xfrm>
                      <a:prstGeom prst="rect"/>
                    </p:spPr>
                  </p:pic>
                </p:oleObj>
              </mc:Fallback>
            </mc:AlternateContent>
          </a:graphicData>
        </a:graphic>
      </p:graphicFrame>
      <p:pic>
        <p:nvPicPr>
          <p:cNvPr id="2097159" name="Content Placeholder 8"/>
          <p:cNvPicPr>
            <a:picLocks noChangeAspect="1" noGrp="1"/>
          </p:cNvPicPr>
          <p:nvPr>
            <p:ph idx="1"/>
          </p:nvPr>
        </p:nvPicPr>
        <p:blipFill>
          <a:blip xmlns:r="http://schemas.openxmlformats.org/officeDocument/2006/relationships" r:embed="rId3"/>
          <a:stretch>
            <a:fillRect/>
          </a:stretch>
        </p:blipFill>
        <p:spPr>
          <a:xfrm>
            <a:off x="2333297" y="624110"/>
            <a:ext cx="8812924" cy="56348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734" name=""/>
          <p:cNvSpPr>
            <a:spLocks noGrp="1"/>
          </p:cNvSpPr>
          <p:nvPr>
            <p:ph type="title"/>
          </p:nvPr>
        </p:nvSpPr>
        <p:spPr>
          <a:xfrm>
            <a:off x="3503293" y="230604"/>
            <a:ext cx="8911687" cy="1280890"/>
          </a:xfrm>
        </p:spPr>
        <p:txBody>
          <a:bodyPr/>
          <a:p>
            <a:r>
              <a:rPr altLang="en-US" sz="5400" lang="fa-IR"/>
              <a:t>ب</a:t>
            </a:r>
            <a:r>
              <a:rPr altLang="en-US" sz="5400" lang="fa-IR"/>
              <a:t>س</a:t>
            </a:r>
            <a:r>
              <a:rPr altLang="en-US" sz="5400" lang="fa-IR"/>
              <a:t>م</a:t>
            </a:r>
            <a:r>
              <a:rPr altLang="en-US" sz="5400" lang="en-US"/>
              <a:t> </a:t>
            </a:r>
            <a:r>
              <a:rPr altLang="en-US" sz="5400" lang="fa-IR"/>
              <a:t>الله</a:t>
            </a:r>
            <a:r>
              <a:rPr altLang="en-US" sz="5400" lang="en-US"/>
              <a:t> الرحمن</a:t>
            </a:r>
            <a:r>
              <a:rPr altLang="en-US" sz="5400" lang="en-US"/>
              <a:t> الرحیم</a:t>
            </a:r>
            <a:endParaRPr sz="3700" lang="fa-IR"/>
          </a:p>
        </p:txBody>
      </p:sp>
      <p:sp>
        <p:nvSpPr>
          <p:cNvPr id="1048735" name=""/>
          <p:cNvSpPr>
            <a:spLocks noGrp="1"/>
          </p:cNvSpPr>
          <p:nvPr>
            <p:ph idx="1"/>
          </p:nvPr>
        </p:nvSpPr>
        <p:spPr>
          <a:prstGeom prst="rect"/>
        </p:spPr>
        <p:txBody>
          <a:bodyPr>
            <a:normAutofit/>
          </a:bodyPr>
          <a:p>
            <a:r>
              <a:rPr dirty="0" sz="3200" lang="fa-IR" smtClean="0"/>
              <a:t>پاورپینت درس 7 مطالع</a:t>
            </a:r>
            <a:r>
              <a:rPr dirty="0" sz="3200" lang="fa-IR" smtClean="0"/>
              <a:t>ات اجتمایی تولید و توزیع</a:t>
            </a:r>
            <a:endParaRPr dirty="0" sz="32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20" name="Title 1"/>
          <p:cNvSpPr>
            <a:spLocks noGrp="1"/>
          </p:cNvSpPr>
          <p:nvPr>
            <p:ph type="title"/>
          </p:nvPr>
        </p:nvSpPr>
        <p:spPr>
          <a:xfrm>
            <a:off x="6716109" y="0"/>
            <a:ext cx="5218387" cy="772510"/>
          </a:xfrm>
        </p:spPr>
        <p:txBody>
          <a:bodyPr/>
          <a:p>
            <a:r>
              <a:rPr dirty="0" lang="fa-IR"/>
              <a:t> چرا انسان تولید می کند؟</a:t>
            </a:r>
            <a:endParaRPr dirty="0" lang="en-US"/>
          </a:p>
        </p:txBody>
      </p:sp>
      <p:sp>
        <p:nvSpPr>
          <p:cNvPr id="1048621" name="Content Placeholder 2"/>
          <p:cNvSpPr>
            <a:spLocks noGrp="1"/>
          </p:cNvSpPr>
          <p:nvPr>
            <p:ph idx="1"/>
          </p:nvPr>
        </p:nvSpPr>
        <p:spPr>
          <a:xfrm>
            <a:off x="2589212" y="772510"/>
            <a:ext cx="8915400" cy="1939159"/>
          </a:xfrm>
        </p:spPr>
        <p:txBody>
          <a:bodyPr>
            <a:normAutofit/>
          </a:bodyPr>
          <a:p>
            <a:pPr indent="0" marL="0">
              <a:buNone/>
            </a:pPr>
            <a:r>
              <a:rPr dirty="0" sz="2800" lang="fa-IR" smtClean="0"/>
              <a:t>انسان برای انکه بتواند به حیات و زندگی خود ادامه دهد باید تولید کند0 در واقع هیچ گاه حتی در گذشته ادامه زندگی انسان بدون تولید امکان پذیر نبوده است </a:t>
            </a:r>
            <a:r>
              <a:rPr dirty="0" sz="2800" lang="fa-IR" smtClean="0">
                <a:solidFill>
                  <a:srgbClr val="FF0000"/>
                </a:solidFill>
              </a:rPr>
              <a:t>تولید محصول به منظور  رفع  نیاز  ها  و  خواسته های انسان صورت می گیرد</a:t>
            </a:r>
            <a:endParaRPr dirty="0" sz="2800" lang="en-US"/>
          </a:p>
        </p:txBody>
      </p:sp>
      <p:pic>
        <p:nvPicPr>
          <p:cNvPr id="2097152" name="Picture 3"/>
          <p:cNvPicPr>
            <a:picLocks noChangeAspect="1"/>
          </p:cNvPicPr>
          <p:nvPr/>
        </p:nvPicPr>
        <p:blipFill>
          <a:blip xmlns:r="http://schemas.openxmlformats.org/officeDocument/2006/relationships" r:embed="rId1"/>
          <a:stretch>
            <a:fillRect/>
          </a:stretch>
        </p:blipFill>
        <p:spPr>
          <a:xfrm>
            <a:off x="898636" y="2822029"/>
            <a:ext cx="10867696" cy="4035971"/>
          </a:xfrm>
          <a:prstGeom prst="rec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22" name="Title 1"/>
          <p:cNvSpPr>
            <a:spLocks noGrp="1"/>
          </p:cNvSpPr>
          <p:nvPr>
            <p:ph type="title"/>
          </p:nvPr>
        </p:nvSpPr>
        <p:spPr>
          <a:xfrm>
            <a:off x="2175641" y="624110"/>
            <a:ext cx="9328971" cy="1280890"/>
          </a:xfrm>
        </p:spPr>
        <p:txBody>
          <a:bodyPr/>
          <a:p>
            <a:r>
              <a:rPr dirty="0" lang="fa-IR"/>
              <a:t>محصولات به چند صورت </a:t>
            </a:r>
            <a:r>
              <a:rPr dirty="0" lang="fa-IR" smtClean="0"/>
              <a:t>ممکن است </a:t>
            </a:r>
            <a:r>
              <a:rPr dirty="0" lang="fa-IR"/>
              <a:t>تولید شوند؟</a:t>
            </a:r>
            <a:endParaRPr dirty="0" lang="en-US"/>
          </a:p>
        </p:txBody>
      </p:sp>
      <p:pic>
        <p:nvPicPr>
          <p:cNvPr id="2097153" name="Content Placeholder 3"/>
          <p:cNvPicPr>
            <a:picLocks noChangeAspect="1" noGrp="1"/>
          </p:cNvPicPr>
          <p:nvPr>
            <p:ph idx="1"/>
          </p:nvPr>
        </p:nvPicPr>
        <p:blipFill>
          <a:blip xmlns:r="http://schemas.openxmlformats.org/officeDocument/2006/relationships" r:embed="rId1"/>
          <a:stretch>
            <a:fillRect/>
          </a:stretch>
        </p:blipFill>
        <p:spPr>
          <a:xfrm>
            <a:off x="1213946" y="2133600"/>
            <a:ext cx="10531364" cy="47244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23" name="Title 1"/>
          <p:cNvSpPr>
            <a:spLocks noGrp="1"/>
          </p:cNvSpPr>
          <p:nvPr>
            <p:ph type="title"/>
          </p:nvPr>
        </p:nvSpPr>
        <p:spPr>
          <a:xfrm>
            <a:off x="1434662" y="624110"/>
            <a:ext cx="10757337" cy="1280890"/>
          </a:xfrm>
        </p:spPr>
        <p:txBody>
          <a:bodyPr>
            <a:normAutofit/>
          </a:bodyPr>
          <a:p>
            <a:endParaRPr dirty="0" lang="en-US"/>
          </a:p>
        </p:txBody>
      </p:sp>
      <p:sp>
        <p:nvSpPr>
          <p:cNvPr id="1048624" name="Content Placeholder 2"/>
          <p:cNvSpPr>
            <a:spLocks noGrp="1"/>
          </p:cNvSpPr>
          <p:nvPr>
            <p:ph idx="1"/>
          </p:nvPr>
        </p:nvSpPr>
        <p:spPr/>
        <p:txBody>
          <a:bodyPr/>
          <a:p>
            <a:pPr indent="0" marL="0">
              <a:buNone/>
            </a:pPr>
            <a:endParaRPr dirty="0" sz="3200" lang="en-US"/>
          </a:p>
        </p:txBody>
      </p:sp>
      <p:pic>
        <p:nvPicPr>
          <p:cNvPr id="2097154" name="Picture 3"/>
          <p:cNvPicPr>
            <a:picLocks noChangeAspect="1"/>
          </p:cNvPicPr>
          <p:nvPr/>
        </p:nvPicPr>
        <p:blipFill>
          <a:blip xmlns:r="http://schemas.openxmlformats.org/officeDocument/2006/relationships" r:embed="rId1"/>
          <a:stretch>
            <a:fillRect/>
          </a:stretch>
        </p:blipFill>
        <p:spPr>
          <a:xfrm>
            <a:off x="0" y="0"/>
            <a:ext cx="11917680" cy="6857999"/>
          </a:xfrm>
          <a:prstGeom prst="rec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25" name="Content Placeholder 2"/>
          <p:cNvSpPr>
            <a:spLocks noGrp="1"/>
          </p:cNvSpPr>
          <p:nvPr>
            <p:ph idx="1"/>
          </p:nvPr>
        </p:nvSpPr>
        <p:spPr>
          <a:xfrm>
            <a:off x="2589212" y="1198179"/>
            <a:ext cx="8915400" cy="5486400"/>
          </a:xfrm>
        </p:spPr>
        <p:txBody>
          <a:bodyPr>
            <a:normAutofit/>
          </a:bodyPr>
          <a:p>
            <a:r>
              <a:rPr b="1" dirty="0" lang="fa-IR"/>
              <a:t>منظور از منابع طبیعی چیست و چرا از عوامل لازم برای تولید می باشد؟</a:t>
            </a:r>
            <a:r>
              <a:rPr dirty="0" lang="fa-IR"/>
              <a:t/>
            </a:r>
            <a:br>
              <a:rPr dirty="0" lang="fa-IR"/>
            </a:br>
            <a:r>
              <a:rPr b="1" dirty="0" lang="fa-IR">
                <a:solidFill>
                  <a:srgbClr val="FF9900"/>
                </a:solidFill>
              </a:rPr>
              <a:t>پاسخ: </a:t>
            </a:r>
            <a:r>
              <a:rPr dirty="0" lang="fa-IR"/>
              <a:t>آنچه در طبیعت وجود دارد مانند آب، خاک، جانوران، جنگل ها، معادن (نفت،گاز، زغال سنگ، آهن و…) منابع طبیعی هستند.</a:t>
            </a:r>
            <a:br>
              <a:rPr dirty="0" lang="fa-IR"/>
            </a:br>
            <a:r>
              <a:rPr dirty="0" lang="fa-IR"/>
              <a:t>برای آنکه انسان بتواند کالا ها و وسایل مورد نیاز خود را تولید کند باید از امکانات و منابع طبیعی که خداوند در اختیار بشر قرار داده استفاده کند.</a:t>
            </a:r>
          </a:p>
          <a:p>
            <a:r>
              <a:rPr b="1" dirty="0" lang="fa-IR"/>
              <a:t>5. منظور از سرمایه چیست و چرا از عوامل لازم برای تولید می باشد؟</a:t>
            </a:r>
            <a:r>
              <a:rPr dirty="0" lang="fa-IR"/>
              <a:t/>
            </a:r>
            <a:br>
              <a:rPr dirty="0" lang="fa-IR"/>
            </a:br>
            <a:r>
              <a:rPr b="1" dirty="0" lang="fa-IR">
                <a:solidFill>
                  <a:srgbClr val="FF9900"/>
                </a:solidFill>
              </a:rPr>
              <a:t>پاسخ: </a:t>
            </a:r>
            <a:r>
              <a:rPr dirty="0" lang="fa-IR"/>
              <a:t>انسان برای آنکه از منابع طبیعی استفاده و آنها را به کالا تبدیل کند به ابزار و تجهیزاتی نیاز دارد. این تجهیزات سرمایه نام دارد.</a:t>
            </a:r>
            <a:br>
              <a:rPr dirty="0" lang="fa-IR"/>
            </a:br>
            <a:r>
              <a:rPr dirty="0" lang="fa-IR"/>
              <a:t>ماشین آلات، ابزار کار و زمین یا ساختمانی که تولید در آنها صورت می گیرد و نظایر آن، سرمایه هستند.</a:t>
            </a:r>
          </a:p>
          <a:p>
            <a:r>
              <a:rPr b="1" dirty="0" lang="fa-IR"/>
              <a:t>6. چرا نیروی انسانی از عوامل لازم برای تولید است؟</a:t>
            </a:r>
            <a:r>
              <a:rPr dirty="0" lang="fa-IR"/>
              <a:t/>
            </a:r>
            <a:br>
              <a:rPr dirty="0" lang="fa-IR"/>
            </a:br>
            <a:r>
              <a:rPr b="1" dirty="0" lang="fa-IR">
                <a:solidFill>
                  <a:srgbClr val="FF9900"/>
                </a:solidFill>
              </a:rPr>
              <a:t>پاسخ: </a:t>
            </a:r>
            <a:r>
              <a:rPr dirty="0" lang="fa-IR"/>
              <a:t>اگر کار و تلاش انسان نبود، چیزی تولید نمی شد و آدمیان نمی توانستند به زندگی ادامه بدهند. به همین دلیل نقش نیروی انسانی در تولید بسیار مهم است. برای تولید هر محصولی، نیروی انسانی باید دانش و مهارت لازم را داشته باشد.</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26" name="Title 1"/>
          <p:cNvSpPr>
            <a:spLocks noGrp="1"/>
          </p:cNvSpPr>
          <p:nvPr>
            <p:ph type="title"/>
          </p:nvPr>
        </p:nvSpPr>
        <p:spPr>
          <a:xfrm>
            <a:off x="3777675" y="403393"/>
            <a:ext cx="6538474" cy="1280890"/>
          </a:xfrm>
        </p:spPr>
        <p:txBody>
          <a:bodyPr>
            <a:normAutofit/>
          </a:bodyPr>
          <a:p>
            <a:r>
              <a:rPr dirty="0" lang="fa-IR"/>
              <a:t> شغل چگونه پدید آمدند؟</a:t>
            </a:r>
            <a:br>
              <a:rPr dirty="0" lang="fa-IR"/>
            </a:br>
            <a:endParaRPr dirty="0" lang="en-US"/>
          </a:p>
        </p:txBody>
      </p:sp>
      <p:sp>
        <p:nvSpPr>
          <p:cNvPr id="1048627" name="Content Placeholder 4"/>
          <p:cNvSpPr>
            <a:spLocks noGrp="1"/>
          </p:cNvSpPr>
          <p:nvPr>
            <p:ph idx="1"/>
          </p:nvPr>
        </p:nvSpPr>
        <p:spPr>
          <a:xfrm>
            <a:off x="2589212" y="1403131"/>
            <a:ext cx="8915400" cy="4508091"/>
          </a:xfrm>
        </p:spPr>
        <p:txBody>
          <a:bodyPr/>
          <a:p>
            <a:r>
              <a:rPr dirty="0" lang="fa-IR"/>
              <a:t> در</a:t>
            </a:r>
            <a:r>
              <a:rPr dirty="0" sz="3600" lang="fa-IR"/>
              <a:t> گذشته های دور با رونق کار کشاورزی تولید محصول زیاد شد. با تولید غذای کافی دیگر همه مجبور به کار کشاورزی نبودند و به تدریج افراد دیگر توانستند به کار های دیگر بپردازند و دربرخی کارها مهارت پیدا کنند. بدین ترتیب تقسیم کار در جامعه بوجود آمد. هرکس تولید یک یا چند کالا را بر عهده گرفت و شغل های گوناگون پدید آمد.</a:t>
            </a:r>
            <a:endParaRPr dirty="0" sz="36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28" name="Title 1"/>
          <p:cNvSpPr>
            <a:spLocks noGrp="1"/>
          </p:cNvSpPr>
          <p:nvPr>
            <p:ph type="title"/>
          </p:nvPr>
        </p:nvSpPr>
        <p:spPr/>
        <p:txBody>
          <a:bodyPr/>
          <a:p>
            <a:endParaRPr lang="en-US"/>
          </a:p>
        </p:txBody>
      </p:sp>
      <p:pic>
        <p:nvPicPr>
          <p:cNvPr id="2097155" name="Content Placeholder 3"/>
          <p:cNvPicPr>
            <a:picLocks noChangeAspect="1" noGrp="1"/>
          </p:cNvPicPr>
          <p:nvPr>
            <p:ph idx="1"/>
          </p:nvPr>
        </p:nvPicPr>
        <p:blipFill>
          <a:blip xmlns:r="http://schemas.openxmlformats.org/officeDocument/2006/relationships" r:embed="rId1"/>
          <a:stretch>
            <a:fillRect/>
          </a:stretch>
        </p:blipFill>
        <p:spPr>
          <a:xfrm>
            <a:off x="1355833" y="740979"/>
            <a:ext cx="10704787" cy="5990897"/>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29" name="Title 1"/>
          <p:cNvSpPr>
            <a:spLocks noGrp="1"/>
          </p:cNvSpPr>
          <p:nvPr>
            <p:ph type="title"/>
          </p:nvPr>
        </p:nvSpPr>
        <p:spPr/>
        <p:txBody>
          <a:bodyPr/>
          <a:p>
            <a:endParaRPr lang="en-US"/>
          </a:p>
        </p:txBody>
      </p:sp>
      <p:pic>
        <p:nvPicPr>
          <p:cNvPr id="2097156" name="Content Placeholder 3"/>
          <p:cNvPicPr>
            <a:picLocks noChangeAspect="1" noGrp="1"/>
          </p:cNvPicPr>
          <p:nvPr>
            <p:ph idx="1"/>
          </p:nvPr>
        </p:nvPicPr>
        <p:blipFill>
          <a:blip xmlns:r="http://schemas.openxmlformats.org/officeDocument/2006/relationships" r:embed="rId1"/>
          <a:stretch>
            <a:fillRect/>
          </a:stretch>
        </p:blipFill>
        <p:spPr>
          <a:xfrm>
            <a:off x="1" y="173421"/>
            <a:ext cx="12076386" cy="6684579"/>
          </a:xfrm>
        </p:spPr>
      </p:pic>
    </p:spTree>
  </p:cSld>
  <p:clrMapOvr>
    <a:masterClrMapping/>
  </p:clrMapOvr>
</p:sld>
</file>

<file path=ppt/theme/theme1.xml><?xml version="1.0" encoding="utf-8"?>
<a:theme xmlns:a="http://schemas.openxmlformats.org/drawingml/2006/main" name="Wisp">
  <a:themeElements>
    <a:clrScheme name="Wisp">
      <a:dk1>
        <a:sysClr lastClr="000000" val="windowText"/>
      </a:dk1>
      <a:lt1>
        <a:sysClr lastClr="FFFFFF" val="window"/>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r="5400000" dist="25400" rotWithShape="0">
              <a:srgbClr val="000000">
                <a:alpha val="25000"/>
              </a:srgbClr>
            </a:outerShdw>
          </a:effectLst>
        </a:effectStyle>
        <a:effectStyle>
          <a:effectLst>
            <a:outerShdw blurRad="50800" dir="5400000" dist="381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بسم الله رحمان رحیم</dc:title>
  <dc:creator>Amir-Apa</dc:creator>
  <cp:lastModifiedBy>Amir-Apa</cp:lastModifiedBy>
  <dcterms:created xsi:type="dcterms:W3CDTF">۲۰۲۱-۱۱-۰۸T۱۰:۴۸:۵۸Z</dcterms:created>
  <dcterms:modified xsi:type="dcterms:W3CDTF">۲۰۲۱-۱۱-۰۹T۱۳:۳۷:۱۸Z</dcterms:modified>
</cp:coreProperties>
</file>